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0" r:id="rId3"/>
    <p:sldId id="263" r:id="rId4"/>
    <p:sldId id="264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dě, tě, 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VY_32_INOVACE_1B30Čj2_Slabiky dě, tě, ně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VY_32_INOVACE_1B30Čj2_Slabiky dě, tě, 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dě, tě, 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EBBB8-9523-4321-8083-AAD18BE1B7DA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813E6-7054-4881-83AF-445CA1B138D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044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889940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psaní slov se slabikami  dě, tě, </a:t>
            </a:r>
            <a:r>
              <a:rPr lang="cs-CZ" dirty="0" smtClean="0"/>
              <a:t>ně. </a:t>
            </a:r>
            <a:endParaRPr lang="cs-CZ" dirty="0" smtClean="0"/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jsou názorné. Žáci mohou pracovat individuálně, ve skupinách i frontálně.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– žáci posouvají perem slova na správné místo </a:t>
            </a:r>
          </a:p>
          <a:p>
            <a:pPr lvl="1">
              <a:buNone/>
            </a:pPr>
            <a:r>
              <a:rPr lang="cs-CZ" dirty="0" smtClean="0"/>
              <a:t>4. snímek – po splnění předešlého úkolu mohou žáci odpovědi psát do sešitu a kontrolu provést podle snímku 3</a:t>
            </a:r>
          </a:p>
          <a:p>
            <a:pPr lvl="1">
              <a:buNone/>
            </a:pPr>
            <a:r>
              <a:rPr lang="cs-CZ" dirty="0" smtClean="0"/>
              <a:t>5. snímek – žáci použijí fix</a:t>
            </a:r>
          </a:p>
          <a:p>
            <a:pPr lvl="1">
              <a:buNone/>
            </a:pPr>
            <a:r>
              <a:rPr lang="cs-CZ" dirty="0" smtClean="0"/>
              <a:t>6. snímek – žáci dopisují fixem nebo připevňují magnetkami lístečky se slabikami dě, tě, 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Hledej odpovědi k otázkám.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Kde spí pes?</a:t>
            </a:r>
          </a:p>
          <a:p>
            <a:r>
              <a:rPr lang="cs-CZ" dirty="0" smtClean="0"/>
              <a:t>Na čem je uvázán býk?</a:t>
            </a:r>
          </a:p>
          <a:p>
            <a:r>
              <a:rPr lang="cs-CZ" dirty="0" smtClean="0"/>
              <a:t>Kde svítí světýlka?</a:t>
            </a:r>
          </a:p>
          <a:p>
            <a:r>
              <a:rPr lang="cs-CZ" dirty="0" smtClean="0"/>
              <a:t>Kam uklízíte oblečení?</a:t>
            </a:r>
          </a:p>
          <a:p>
            <a:r>
              <a:rPr lang="cs-CZ" dirty="0" smtClean="0"/>
              <a:t>Kdo si hraje na hřišti?</a:t>
            </a:r>
          </a:p>
          <a:p>
            <a:r>
              <a:rPr lang="cs-CZ" dirty="0" smtClean="0"/>
              <a:t>Kam odnesla maminka nádobí?</a:t>
            </a:r>
          </a:p>
          <a:p>
            <a:r>
              <a:rPr lang="cs-CZ" dirty="0" smtClean="0"/>
              <a:t>Kde visí hodiny?</a:t>
            </a:r>
          </a:p>
          <a:p>
            <a:r>
              <a:rPr lang="cs-CZ" dirty="0" smtClean="0"/>
              <a:t>Co často dělá pes?</a:t>
            </a:r>
          </a:p>
          <a:p>
            <a:r>
              <a:rPr lang="cs-CZ" dirty="0" smtClean="0"/>
              <a:t>Kde má kočka koťata?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76256" y="5589240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 KUCHYNĚ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76256" y="4077072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ŠTĚKÁ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76256" y="3068960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PŮDĚ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876256" y="4581128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OKNĚ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2060848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STĚNĚ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876256" y="1556792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 SKŘÍNĚ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876256" y="5085184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DĚTI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876256" y="2564904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BOUDĚ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76256" y="3573016"/>
            <a:ext cx="1944216" cy="3600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ŘETĚZU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Piš odpovědi k otázkám.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Kde spí pes?</a:t>
            </a:r>
          </a:p>
          <a:p>
            <a:r>
              <a:rPr lang="cs-CZ" dirty="0" smtClean="0"/>
              <a:t>Na čem je uvázán býk?</a:t>
            </a:r>
          </a:p>
          <a:p>
            <a:r>
              <a:rPr lang="cs-CZ" dirty="0" smtClean="0"/>
              <a:t>Kde svítí světýlka?</a:t>
            </a:r>
          </a:p>
          <a:p>
            <a:r>
              <a:rPr lang="cs-CZ" dirty="0" smtClean="0"/>
              <a:t>Kam uklízíte oblečení?</a:t>
            </a:r>
          </a:p>
          <a:p>
            <a:r>
              <a:rPr lang="cs-CZ" dirty="0" smtClean="0"/>
              <a:t>Kdo si hraje na hřišti?</a:t>
            </a:r>
          </a:p>
          <a:p>
            <a:r>
              <a:rPr lang="cs-CZ" dirty="0" smtClean="0"/>
              <a:t>Kam odnesla maminka nádobí?</a:t>
            </a:r>
          </a:p>
          <a:p>
            <a:r>
              <a:rPr lang="cs-CZ" dirty="0" smtClean="0"/>
              <a:t>Kde visí hodiny?</a:t>
            </a:r>
          </a:p>
          <a:p>
            <a:r>
              <a:rPr lang="cs-CZ" dirty="0" smtClean="0"/>
              <a:t>Co často dělá pes?</a:t>
            </a:r>
          </a:p>
          <a:p>
            <a:r>
              <a:rPr lang="cs-CZ" dirty="0" smtClean="0"/>
              <a:t>Kde má kočka koťata?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slova, která vidíš na obrázku, vyznač slabiky dě, tě, </a:t>
            </a:r>
            <a:r>
              <a:rPr lang="cs-CZ" dirty="0" smtClean="0"/>
              <a:t>ně.</a:t>
            </a:r>
            <a:endParaRPr lang="cs-CZ" dirty="0"/>
          </a:p>
        </p:txBody>
      </p:sp>
      <p:pic>
        <p:nvPicPr>
          <p:cNvPr id="1027" name="Picture 3" descr="C:\Documents and Settings\Švehlovi\Local Settings\Temporary Internet Files\Content.IE5\Q6WYLA7I\MP9004448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1267637" cy="1663080"/>
          </a:xfrm>
          <a:prstGeom prst="rect">
            <a:avLst/>
          </a:prstGeom>
          <a:noFill/>
        </p:spPr>
      </p:pic>
      <p:pic>
        <p:nvPicPr>
          <p:cNvPr id="1032" name="Picture 8" descr="C:\Documents and Settings\Švehlovi\Local Settings\Temporary Internet Files\Content.IE5\N90DKZWN\MP9001786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556792"/>
            <a:ext cx="2448272" cy="1636261"/>
          </a:xfrm>
          <a:prstGeom prst="rect">
            <a:avLst/>
          </a:prstGeom>
          <a:noFill/>
        </p:spPr>
      </p:pic>
      <p:pic>
        <p:nvPicPr>
          <p:cNvPr id="1035" name="Picture 11" descr="C:\Documents and Settings\Švehlovi\Local Settings\Temporary Internet Files\Content.IE5\HEEVQ724\MP9004447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556792"/>
            <a:ext cx="1419616" cy="1820020"/>
          </a:xfrm>
          <a:prstGeom prst="rect">
            <a:avLst/>
          </a:prstGeom>
          <a:noFill/>
        </p:spPr>
      </p:pic>
      <p:pic>
        <p:nvPicPr>
          <p:cNvPr id="1040" name="Picture 16" descr="C:\Documents and Settings\Švehlovi\Local Settings\Temporary Internet Files\Content.IE5\7UK5CGHU\MP90018254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628800"/>
            <a:ext cx="2260848" cy="1507232"/>
          </a:xfrm>
          <a:prstGeom prst="rect">
            <a:avLst/>
          </a:prstGeom>
          <a:noFill/>
        </p:spPr>
      </p:pic>
      <p:pic>
        <p:nvPicPr>
          <p:cNvPr id="1042" name="Picture 18" descr="C:\Documents and Settings\Švehlovi\Local Settings\Temporary Internet Files\Content.IE5\X2WC5Q8F\MC9000244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509120"/>
            <a:ext cx="1332124" cy="1152128"/>
          </a:xfrm>
          <a:prstGeom prst="rect">
            <a:avLst/>
          </a:prstGeom>
          <a:noFill/>
        </p:spPr>
      </p:pic>
      <p:pic>
        <p:nvPicPr>
          <p:cNvPr id="1043" name="Picture 19" descr="C:\Documents and Settings\Švehlovi\Local Settings\Temporary Internet Files\Content.IE5\12IPC5UJ\MC9003323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4437112"/>
            <a:ext cx="1132710" cy="947974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C8JQ4QV2\MM90035664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4509120"/>
            <a:ext cx="1028700" cy="828675"/>
          </a:xfrm>
          <a:prstGeom prst="rect">
            <a:avLst/>
          </a:prstGeom>
          <a:noFill/>
        </p:spPr>
      </p:pic>
      <p:pic>
        <p:nvPicPr>
          <p:cNvPr id="1045" name="Picture 21" descr="C:\Documents and Settings\Švehlovi\Local Settings\Temporary Internet Files\Content.IE5\12IPC5UJ\MM900283839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4365104"/>
            <a:ext cx="1142920" cy="1010022"/>
          </a:xfrm>
          <a:prstGeom prst="rect">
            <a:avLst/>
          </a:prstGeom>
          <a:noFill/>
        </p:spPr>
      </p:pic>
      <p:pic>
        <p:nvPicPr>
          <p:cNvPr id="1050" name="Picture 26" descr="C:\Documents and Settings\Švehlovi\Local Settings\Temporary Internet Files\Content.IE5\Y7773Q7H\MP90043948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36096" y="4005064"/>
            <a:ext cx="1344560" cy="2013963"/>
          </a:xfrm>
          <a:prstGeom prst="rect">
            <a:avLst/>
          </a:prstGeom>
          <a:noFill/>
        </p:spPr>
      </p:pic>
      <p:pic>
        <p:nvPicPr>
          <p:cNvPr id="1052" name="Picture 28" descr="C:\Documents and Settings\Švehlovi\Local Settings\Temporary Internet Files\Content.IE5\ZSWH02WO\MC90041330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20272" y="4581128"/>
            <a:ext cx="1944216" cy="1023023"/>
          </a:xfrm>
          <a:prstGeom prst="rect">
            <a:avLst/>
          </a:prstGeom>
          <a:noFill/>
        </p:spPr>
      </p:pic>
      <p:cxnSp>
        <p:nvCxnSpPr>
          <p:cNvPr id="31" name="Přímá spojovací šipka 30"/>
          <p:cNvCxnSpPr/>
          <p:nvPr/>
        </p:nvCxnSpPr>
        <p:spPr>
          <a:xfrm flipH="1" flipV="1">
            <a:off x="1115616" y="5085184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51520" y="4005064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7164288" y="623731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580112" y="623731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995936" y="623731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267744" y="623731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51520" y="623731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2267744" y="4005064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355976" y="4005064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6372200" y="4005064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slabiky DĚ, TĚ, </a:t>
            </a:r>
            <a:r>
              <a:rPr lang="cs-CZ" dirty="0" smtClean="0"/>
              <a:t>NĚ.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988840"/>
          <a:ext cx="1751856" cy="37084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75928"/>
                <a:gridCol w="875928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KDO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SKŘÍ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779912" y="1988840"/>
          <a:ext cx="2399928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9976"/>
                <a:gridCol w="799976"/>
                <a:gridCol w="7999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PON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LÍ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588"/>
            <a:ext cx="9146117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813</TotalTime>
  <Words>328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Hledej odpovědi k otázkám.</vt:lpstr>
      <vt:lpstr>Piš odpovědi k otázkám.</vt:lpstr>
      <vt:lpstr>Piš slova, která vidíš na obrázku, vyznač slabiky dě, tě, ně.</vt:lpstr>
      <vt:lpstr>Doplň slabiky DĚ, TĚ, NĚ.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101</cp:revision>
  <dcterms:created xsi:type="dcterms:W3CDTF">2011-10-24T11:13:59Z</dcterms:created>
  <dcterms:modified xsi:type="dcterms:W3CDTF">2012-03-06T18:56:56Z</dcterms:modified>
</cp:coreProperties>
</file>