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3"/>
  </p:notesMasterIdLst>
  <p:sldIdLst>
    <p:sldId id="266" r:id="rId3"/>
    <p:sldId id="260" r:id="rId4"/>
    <p:sldId id="256" r:id="rId5"/>
    <p:sldId id="261" r:id="rId6"/>
    <p:sldId id="257" r:id="rId7"/>
    <p:sldId id="259" r:id="rId8"/>
    <p:sldId id="264" r:id="rId9"/>
    <p:sldId id="262" r:id="rId10"/>
    <p:sldId id="263" r:id="rId11"/>
    <p:sldId id="25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94" autoAdjust="0"/>
    <p:restoredTop sz="94737" autoAdjust="0"/>
  </p:normalViewPr>
  <p:slideViewPr>
    <p:cSldViewPr>
      <p:cViewPr varScale="1">
        <p:scale>
          <a:sx n="68" d="100"/>
          <a:sy n="68" d="100"/>
        </p:scale>
        <p:origin x="-1188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/>
            <a:t>: </a:t>
          </a:r>
          <a:r>
            <a:rPr lang="cs-CZ" smtClean="0"/>
            <a:t>Mgr. 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VY_22_INOVACE_34_Describing people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/>
            <a:t>Téma</a:t>
          </a:r>
          <a:r>
            <a:rPr lang="cs-CZ" smtClean="0"/>
            <a:t>: Describing people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smtClean="0"/>
            <a:t>Sada: Anglický jazyk pro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6C837C17-66C5-4705-AC01-362CBE9911C5}" type="presOf" srcId="{FBBFC3EA-9D9D-4F3A-BEA6-9C2C0E46BF20}" destId="{832BF48F-0145-4429-9E02-8FCA946CCE9E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97644616-419A-427F-99EF-D73064D044D8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79EEF4C2-CFF0-4DFD-B862-44040391E160}" type="presOf" srcId="{EBC41103-E2E5-4D48-9B4B-425520D3D098}" destId="{50C2F88D-8688-44C2-A854-691F34009D3B}" srcOrd="0" destOrd="0" presId="urn:microsoft.com/office/officeart/2005/8/layout/target3"/>
    <dgm:cxn modelId="{2E88AF9B-973F-4BAE-BF1C-33C73B217D4E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53452B4-90BC-4F8E-9DC1-2790785BDDBB}" type="presOf" srcId="{FBBFC3EA-9D9D-4F3A-BEA6-9C2C0E46BF20}" destId="{643EA938-EDE0-4533-ACCC-D2BD6F3A527C}" srcOrd="0" destOrd="0" presId="urn:microsoft.com/office/officeart/2005/8/layout/target3"/>
    <dgm:cxn modelId="{30C1168B-A9C6-499B-AE70-FE4954375758}" type="presOf" srcId="{DAEA276B-ECF9-46F6-A7D3-4693B2D32BC4}" destId="{F69A1436-182C-465B-AD7F-FE48E0C090C1}" srcOrd="1" destOrd="0" presId="urn:microsoft.com/office/officeart/2005/8/layout/target3"/>
    <dgm:cxn modelId="{A830FDE0-2003-41EC-ACE8-51B670FB2C8C}" type="presOf" srcId="{EBC41103-E2E5-4D48-9B4B-425520D3D098}" destId="{F969C235-9271-4D34-B740-D627A121CAD0}" srcOrd="1" destOrd="0" presId="urn:microsoft.com/office/officeart/2005/8/layout/target3"/>
    <dgm:cxn modelId="{DBE1D3B3-EB61-4240-ABF2-43A1A33E9D01}" type="presOf" srcId="{C73C7642-F245-4585-8F88-243F9FAEF6CA}" destId="{AA41A67C-3D3F-4AE9-9E0F-5D7F7BB2E741}" srcOrd="1" destOrd="0" presId="urn:microsoft.com/office/officeart/2005/8/layout/target3"/>
    <dgm:cxn modelId="{D2484445-F201-404E-9AF4-8F8EC4A1AFA8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E54E24F-7CBB-4E87-8808-AA95EF22167A}" type="presOf" srcId="{445C7998-7549-48B0-BD68-D4F0167F02E5}" destId="{BC35EE03-4121-4EF9-923D-7CB6D30D358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170AC370-F823-4E58-BC61-CE27C813637D}" type="presOf" srcId="{019433A1-1324-4DE1-9E6F-32B851095F74}" destId="{A3817367-F2BC-482F-8832-FA00B51DCCF3}" srcOrd="0" destOrd="0" presId="urn:microsoft.com/office/officeart/2005/8/layout/target3"/>
    <dgm:cxn modelId="{CF9460F3-DABC-478F-ADF0-09714B77C91C}" type="presOf" srcId="{39F8B381-5807-488E-AC22-73DD4140ED4A}" destId="{71045F8C-00FA-488E-A7BD-E2E6753D979D}" srcOrd="0" destOrd="0" presId="urn:microsoft.com/office/officeart/2005/8/layout/target3"/>
    <dgm:cxn modelId="{878ED576-F2FF-496E-903E-FAA1F32B1F8D}" type="presOf" srcId="{445C7998-7549-48B0-BD68-D4F0167F02E5}" destId="{4D19AB04-24FA-40C2-B203-52AE3D15E171}" srcOrd="1" destOrd="0" presId="urn:microsoft.com/office/officeart/2005/8/layout/target3"/>
    <dgm:cxn modelId="{B13410F8-51A9-4F85-B254-5EC1FB1DAC05}" type="presParOf" srcId="{71045F8C-00FA-488E-A7BD-E2E6753D979D}" destId="{3577EC6B-C980-4F34-8C69-4365E7B8FC8C}" srcOrd="0" destOrd="0" presId="urn:microsoft.com/office/officeart/2005/8/layout/target3"/>
    <dgm:cxn modelId="{56B34D10-2B09-451B-84B8-305E20C6BF3F}" type="presParOf" srcId="{71045F8C-00FA-488E-A7BD-E2E6753D979D}" destId="{6940EB87-DC1D-4BC3-9408-9AC2E1FFC039}" srcOrd="1" destOrd="0" presId="urn:microsoft.com/office/officeart/2005/8/layout/target3"/>
    <dgm:cxn modelId="{3836EEDC-094F-4B69-911A-98FF0F646403}" type="presParOf" srcId="{71045F8C-00FA-488E-A7BD-E2E6753D979D}" destId="{BC35EE03-4121-4EF9-923D-7CB6D30D358D}" srcOrd="2" destOrd="0" presId="urn:microsoft.com/office/officeart/2005/8/layout/target3"/>
    <dgm:cxn modelId="{59F7FF10-83CE-40AE-B3BB-DF7805086B96}" type="presParOf" srcId="{71045F8C-00FA-488E-A7BD-E2E6753D979D}" destId="{C95EEA27-3CBF-4645-A92D-9D8AF5C1CBFC}" srcOrd="3" destOrd="0" presId="urn:microsoft.com/office/officeart/2005/8/layout/target3"/>
    <dgm:cxn modelId="{D1B7B9A1-9DA1-4696-9D74-C43A1B36C1BE}" type="presParOf" srcId="{71045F8C-00FA-488E-A7BD-E2E6753D979D}" destId="{851BB866-B6AE-4566-893F-4C635BA974FC}" srcOrd="4" destOrd="0" presId="urn:microsoft.com/office/officeart/2005/8/layout/target3"/>
    <dgm:cxn modelId="{0437D26A-663E-482C-9C56-98D29EDBC944}" type="presParOf" srcId="{71045F8C-00FA-488E-A7BD-E2E6753D979D}" destId="{643EA938-EDE0-4533-ACCC-D2BD6F3A527C}" srcOrd="5" destOrd="0" presId="urn:microsoft.com/office/officeart/2005/8/layout/target3"/>
    <dgm:cxn modelId="{35517A18-7082-47EA-A78C-17F37642491C}" type="presParOf" srcId="{71045F8C-00FA-488E-A7BD-E2E6753D979D}" destId="{92F31B18-D66D-4CC7-89B9-378928DE877D}" srcOrd="6" destOrd="0" presId="urn:microsoft.com/office/officeart/2005/8/layout/target3"/>
    <dgm:cxn modelId="{5018B835-68B8-40BF-913E-A64DCCE34FBA}" type="presParOf" srcId="{71045F8C-00FA-488E-A7BD-E2E6753D979D}" destId="{902074E1-B931-4618-97F1-FADBE82E9C3C}" srcOrd="7" destOrd="0" presId="urn:microsoft.com/office/officeart/2005/8/layout/target3"/>
    <dgm:cxn modelId="{2F91F01E-A6AE-4E46-B4A0-3DDC2067C3F7}" type="presParOf" srcId="{71045F8C-00FA-488E-A7BD-E2E6753D979D}" destId="{A3817367-F2BC-482F-8832-FA00B51DCCF3}" srcOrd="8" destOrd="0" presId="urn:microsoft.com/office/officeart/2005/8/layout/target3"/>
    <dgm:cxn modelId="{714DF412-BBD8-45B2-B8BC-1AF75BA85003}" type="presParOf" srcId="{71045F8C-00FA-488E-A7BD-E2E6753D979D}" destId="{626ABFF6-56C8-4386-B662-68EC364EED9D}" srcOrd="9" destOrd="0" presId="urn:microsoft.com/office/officeart/2005/8/layout/target3"/>
    <dgm:cxn modelId="{C5DC493B-DA59-44DE-8F0C-0957D3EDE557}" type="presParOf" srcId="{71045F8C-00FA-488E-A7BD-E2E6753D979D}" destId="{6DB11F1C-D028-4800-9625-6611CA9DE6D4}" srcOrd="10" destOrd="0" presId="urn:microsoft.com/office/officeart/2005/8/layout/target3"/>
    <dgm:cxn modelId="{AD029406-BE7B-41D1-B16C-B61B94C8BA5B}" type="presParOf" srcId="{71045F8C-00FA-488E-A7BD-E2E6753D979D}" destId="{CDED6FE3-AD8F-4ACC-B6B8-710EDDD97598}" srcOrd="11" destOrd="0" presId="urn:microsoft.com/office/officeart/2005/8/layout/target3"/>
    <dgm:cxn modelId="{199CF5C0-3BC0-4CD6-A61B-6BB7616B255E}" type="presParOf" srcId="{71045F8C-00FA-488E-A7BD-E2E6753D979D}" destId="{397AC6D7-84A6-4150-958F-83C92D9ACF38}" srcOrd="12" destOrd="0" presId="urn:microsoft.com/office/officeart/2005/8/layout/target3"/>
    <dgm:cxn modelId="{6DF3E883-FAF4-434F-B975-D309E5A5614B}" type="presParOf" srcId="{71045F8C-00FA-488E-A7BD-E2E6753D979D}" destId="{D7419528-33A6-416D-9E64-B3F7915C5149}" srcOrd="13" destOrd="0" presId="urn:microsoft.com/office/officeart/2005/8/layout/target3"/>
    <dgm:cxn modelId="{DDABBAA3-76B3-41AD-A64C-147317B98702}" type="presParOf" srcId="{71045F8C-00FA-488E-A7BD-E2E6753D979D}" destId="{97289DF2-90F4-4EC2-A9FC-633B00BAB610}" srcOrd="14" destOrd="0" presId="urn:microsoft.com/office/officeart/2005/8/layout/target3"/>
    <dgm:cxn modelId="{C28D69E0-E18A-4A13-AC25-8AC37826772D}" type="presParOf" srcId="{71045F8C-00FA-488E-A7BD-E2E6753D979D}" destId="{234EBA9D-95B4-4C20-A84E-6F65F1085DC6}" srcOrd="15" destOrd="0" presId="urn:microsoft.com/office/officeart/2005/8/layout/target3"/>
    <dgm:cxn modelId="{9E39E458-03D3-4E11-AA16-3B184486105E}" type="presParOf" srcId="{71045F8C-00FA-488E-A7BD-E2E6753D979D}" destId="{12255512-213F-41DF-90A6-8B4CD74A2B52}" srcOrd="16" destOrd="0" presId="urn:microsoft.com/office/officeart/2005/8/layout/target3"/>
    <dgm:cxn modelId="{B4A9C18A-98C9-4286-AB45-AC3D789BA08E}" type="presParOf" srcId="{71045F8C-00FA-488E-A7BD-E2E6753D979D}" destId="{50C2F88D-8688-44C2-A854-691F34009D3B}" srcOrd="17" destOrd="0" presId="urn:microsoft.com/office/officeart/2005/8/layout/target3"/>
    <dgm:cxn modelId="{B7EE38EA-047A-46E0-8386-A177530D5591}" type="presParOf" srcId="{71045F8C-00FA-488E-A7BD-E2E6753D979D}" destId="{4D19AB04-24FA-40C2-B203-52AE3D15E171}" srcOrd="18" destOrd="0" presId="urn:microsoft.com/office/officeart/2005/8/layout/target3"/>
    <dgm:cxn modelId="{C931D1EE-D330-43BE-82B8-D1A5E853424E}" type="presParOf" srcId="{71045F8C-00FA-488E-A7BD-E2E6753D979D}" destId="{832BF48F-0145-4429-9E02-8FCA946CCE9E}" srcOrd="19" destOrd="0" presId="urn:microsoft.com/office/officeart/2005/8/layout/target3"/>
    <dgm:cxn modelId="{8387D1FF-7510-43D8-AA85-FD7CEE523A47}" type="presParOf" srcId="{71045F8C-00FA-488E-A7BD-E2E6753D979D}" destId="{E7297F21-D4FD-4A41-AE58-814D01A6B5E7}" srcOrd="20" destOrd="0" presId="urn:microsoft.com/office/officeart/2005/8/layout/target3"/>
    <dgm:cxn modelId="{C80E6C3B-0E2C-4823-A0EA-93282C50824B}" type="presParOf" srcId="{71045F8C-00FA-488E-A7BD-E2E6753D979D}" destId="{F69A1436-182C-465B-AD7F-FE48E0C090C1}" srcOrd="21" destOrd="0" presId="urn:microsoft.com/office/officeart/2005/8/layout/target3"/>
    <dgm:cxn modelId="{7AC80C54-D1C1-4794-AA4C-6FA65D0CE26E}" type="presParOf" srcId="{71045F8C-00FA-488E-A7BD-E2E6753D979D}" destId="{AA41A67C-3D3F-4AE9-9E0F-5D7F7BB2E741}" srcOrd="22" destOrd="0" presId="urn:microsoft.com/office/officeart/2005/8/layout/target3"/>
    <dgm:cxn modelId="{3D5D74E5-C8DD-4215-B386-69921DAA2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EBA0E47-4B3A-48D7-8A6C-87193E286F3E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cs-CZ"/>
        </a:p>
      </dgm:t>
    </dgm:pt>
    <dgm:pt modelId="{AF12A445-89EC-4F0F-BBF6-3C6E9B5B83FF}">
      <dgm:prSet phldrT="[Text]"/>
      <dgm:spPr/>
      <dgm:t>
        <a:bodyPr/>
        <a:lstStyle/>
        <a:p>
          <a:r>
            <a:rPr lang="cs-CZ" smtClean="0"/>
            <a:t>1. Spoj opaky /úkol, řešení/</a:t>
          </a:r>
          <a:endParaRPr lang="cs-CZ"/>
        </a:p>
      </dgm:t>
    </dgm:pt>
    <dgm:pt modelId="{D4A9E965-DB7D-46FD-BD35-69CD5A0144CC}" type="parTrans" cxnId="{C538B14A-2670-41D8-A931-A88F00B50562}">
      <dgm:prSet/>
      <dgm:spPr/>
      <dgm:t>
        <a:bodyPr/>
        <a:lstStyle/>
        <a:p>
          <a:endParaRPr lang="cs-CZ"/>
        </a:p>
      </dgm:t>
    </dgm:pt>
    <dgm:pt modelId="{0E9B8355-3FFE-46FD-8FD8-D4F49A41E4AB}" type="sibTrans" cxnId="{C538B14A-2670-41D8-A931-A88F00B50562}">
      <dgm:prSet/>
      <dgm:spPr/>
      <dgm:t>
        <a:bodyPr/>
        <a:lstStyle/>
        <a:p>
          <a:endParaRPr lang="cs-CZ"/>
        </a:p>
      </dgm:t>
    </dgm:pt>
    <dgm:pt modelId="{982B4849-498D-4CEF-ACF9-F93E5D84CA94}">
      <dgm:prSet phldrT="[Text]"/>
      <dgm:spPr/>
      <dgm:t>
        <a:bodyPr/>
        <a:lstStyle/>
        <a:p>
          <a:r>
            <a:rPr lang="cs-CZ" smtClean="0"/>
            <a:t>3. </a:t>
          </a:r>
          <a:r>
            <a:rPr lang="cs-CZ" smtClean="0"/>
            <a:t>Have got </a:t>
          </a:r>
          <a:r>
            <a:rPr lang="cs-CZ" smtClean="0"/>
            <a:t>or be?</a:t>
          </a:r>
          <a:endParaRPr lang="cs-CZ"/>
        </a:p>
      </dgm:t>
    </dgm:pt>
    <dgm:pt modelId="{691E04CB-A832-4ABE-BC6A-F316B8475A71}" type="parTrans" cxnId="{6018D8EF-AA0D-4F8B-A69C-009E0A02BC15}">
      <dgm:prSet/>
      <dgm:spPr/>
      <dgm:t>
        <a:bodyPr/>
        <a:lstStyle/>
        <a:p>
          <a:endParaRPr lang="cs-CZ"/>
        </a:p>
      </dgm:t>
    </dgm:pt>
    <dgm:pt modelId="{C9FAD57F-A328-4137-889D-E57E12099689}" type="sibTrans" cxnId="{6018D8EF-AA0D-4F8B-A69C-009E0A02BC15}">
      <dgm:prSet/>
      <dgm:spPr/>
      <dgm:t>
        <a:bodyPr/>
        <a:lstStyle/>
        <a:p>
          <a:endParaRPr lang="cs-CZ"/>
        </a:p>
      </dgm:t>
    </dgm:pt>
    <dgm:pt modelId="{7BD03A97-D823-4ED7-9895-C6ABF6CE50A1}">
      <dgm:prSet/>
      <dgm:spPr/>
      <dgm:t>
        <a:bodyPr/>
        <a:lstStyle/>
        <a:p>
          <a:r>
            <a:rPr lang="cs-CZ" smtClean="0"/>
            <a:t>2. Nakresli osobu</a:t>
          </a:r>
          <a:endParaRPr lang="cs-CZ"/>
        </a:p>
      </dgm:t>
    </dgm:pt>
    <dgm:pt modelId="{794EEA8F-AF75-489A-94DA-A83F729CEC56}" type="parTrans" cxnId="{02FC4182-18B7-406F-A270-556101FAFC63}">
      <dgm:prSet/>
      <dgm:spPr/>
      <dgm:t>
        <a:bodyPr/>
        <a:lstStyle/>
        <a:p>
          <a:endParaRPr lang="cs-CZ"/>
        </a:p>
      </dgm:t>
    </dgm:pt>
    <dgm:pt modelId="{641F53EB-3B2A-4155-BE91-4A79F205E1BC}" type="sibTrans" cxnId="{02FC4182-18B7-406F-A270-556101FAFC63}">
      <dgm:prSet/>
      <dgm:spPr/>
      <dgm:t>
        <a:bodyPr/>
        <a:lstStyle/>
        <a:p>
          <a:endParaRPr lang="cs-CZ"/>
        </a:p>
      </dgm:t>
    </dgm:pt>
    <dgm:pt modelId="{EC8DD4FA-5F87-4F07-AE6A-716088F566F6}">
      <dgm:prSet/>
      <dgm:spPr/>
      <dgm:t>
        <a:bodyPr/>
        <a:lstStyle/>
        <a:p>
          <a:r>
            <a:rPr lang="cs-CZ" smtClean="0"/>
            <a:t>4. Soutěž-vymýšlení slov </a:t>
          </a:r>
          <a:endParaRPr lang="cs-CZ"/>
        </a:p>
      </dgm:t>
    </dgm:pt>
    <dgm:pt modelId="{A59B4FE5-4DC4-4A23-9DB5-131AA49E1913}" type="parTrans" cxnId="{3D9E5766-E1E2-4724-9FA8-912F854BED51}">
      <dgm:prSet/>
      <dgm:spPr/>
      <dgm:t>
        <a:bodyPr/>
        <a:lstStyle/>
        <a:p>
          <a:endParaRPr lang="cs-CZ"/>
        </a:p>
      </dgm:t>
    </dgm:pt>
    <dgm:pt modelId="{73111240-7565-4615-80CD-04ADB2CEFD72}" type="sibTrans" cxnId="{3D9E5766-E1E2-4724-9FA8-912F854BED51}">
      <dgm:prSet/>
      <dgm:spPr/>
      <dgm:t>
        <a:bodyPr/>
        <a:lstStyle/>
        <a:p>
          <a:endParaRPr lang="cs-CZ"/>
        </a:p>
      </dgm:t>
    </dgm:pt>
    <dgm:pt modelId="{C4A3A036-0C44-4F1D-8557-27BD587D5E7B}" type="pres">
      <dgm:prSet presAssocID="{3EBA0E47-4B3A-48D7-8A6C-87193E286F3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BC3A976-E40E-4B87-A362-41B9FA7AD5AC}" type="pres">
      <dgm:prSet presAssocID="{AF12A445-89EC-4F0F-BBF6-3C6E9B5B83FF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0735F9-E1F8-4B4E-8D81-91EEA3588D74}" type="pres">
      <dgm:prSet presAssocID="{0E9B8355-3FFE-46FD-8FD8-D4F49A41E4AB}" presName="spacer" presStyleCnt="0"/>
      <dgm:spPr/>
    </dgm:pt>
    <dgm:pt modelId="{4C35424D-C23B-4C06-9068-C5A31FD78631}" type="pres">
      <dgm:prSet presAssocID="{7BD03A97-D823-4ED7-9895-C6ABF6CE50A1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08E7E6-C5F1-4DB8-8BB6-7C120D01E594}" type="pres">
      <dgm:prSet presAssocID="{641F53EB-3B2A-4155-BE91-4A79F205E1BC}" presName="spacer" presStyleCnt="0"/>
      <dgm:spPr/>
    </dgm:pt>
    <dgm:pt modelId="{17C819BB-8F68-44DC-91D5-ADC3946A233C}" type="pres">
      <dgm:prSet presAssocID="{982B4849-498D-4CEF-ACF9-F93E5D84CA94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25BE87-8BC8-41FC-A29A-5781CA4EF49D}" type="pres">
      <dgm:prSet presAssocID="{C9FAD57F-A328-4137-889D-E57E12099689}" presName="spacer" presStyleCnt="0"/>
      <dgm:spPr/>
    </dgm:pt>
    <dgm:pt modelId="{2971611D-5FE1-48A5-8EA0-1338A1C8BFBC}" type="pres">
      <dgm:prSet presAssocID="{EC8DD4FA-5F87-4F07-AE6A-716088F566F6}" presName="parentText" presStyleLbl="node1" presStyleIdx="3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6E6D5C7-080D-48A8-9F0D-95738CE8A8A5}" type="presOf" srcId="{7BD03A97-D823-4ED7-9895-C6ABF6CE50A1}" destId="{4C35424D-C23B-4C06-9068-C5A31FD78631}" srcOrd="0" destOrd="0" presId="urn:microsoft.com/office/officeart/2005/8/layout/vList2"/>
    <dgm:cxn modelId="{DC5F6B54-7FB5-481B-9B77-A24C81737947}" type="presOf" srcId="{AF12A445-89EC-4F0F-BBF6-3C6E9B5B83FF}" destId="{DBC3A976-E40E-4B87-A362-41B9FA7AD5AC}" srcOrd="0" destOrd="0" presId="urn:microsoft.com/office/officeart/2005/8/layout/vList2"/>
    <dgm:cxn modelId="{C538B14A-2670-41D8-A931-A88F00B50562}" srcId="{3EBA0E47-4B3A-48D7-8A6C-87193E286F3E}" destId="{AF12A445-89EC-4F0F-BBF6-3C6E9B5B83FF}" srcOrd="0" destOrd="0" parTransId="{D4A9E965-DB7D-46FD-BD35-69CD5A0144CC}" sibTransId="{0E9B8355-3FFE-46FD-8FD8-D4F49A41E4AB}"/>
    <dgm:cxn modelId="{051A093A-B289-4F43-911F-623645C07BCE}" type="presOf" srcId="{EC8DD4FA-5F87-4F07-AE6A-716088F566F6}" destId="{2971611D-5FE1-48A5-8EA0-1338A1C8BFBC}" srcOrd="0" destOrd="0" presId="urn:microsoft.com/office/officeart/2005/8/layout/vList2"/>
    <dgm:cxn modelId="{4FFB9F7A-67EB-4DB3-9647-003332549D1C}" type="presOf" srcId="{3EBA0E47-4B3A-48D7-8A6C-87193E286F3E}" destId="{C4A3A036-0C44-4F1D-8557-27BD587D5E7B}" srcOrd="0" destOrd="0" presId="urn:microsoft.com/office/officeart/2005/8/layout/vList2"/>
    <dgm:cxn modelId="{3D9E5766-E1E2-4724-9FA8-912F854BED51}" srcId="{3EBA0E47-4B3A-48D7-8A6C-87193E286F3E}" destId="{EC8DD4FA-5F87-4F07-AE6A-716088F566F6}" srcOrd="3" destOrd="0" parTransId="{A59B4FE5-4DC4-4A23-9DB5-131AA49E1913}" sibTransId="{73111240-7565-4615-80CD-04ADB2CEFD72}"/>
    <dgm:cxn modelId="{02FC4182-18B7-406F-A270-556101FAFC63}" srcId="{3EBA0E47-4B3A-48D7-8A6C-87193E286F3E}" destId="{7BD03A97-D823-4ED7-9895-C6ABF6CE50A1}" srcOrd="1" destOrd="0" parTransId="{794EEA8F-AF75-489A-94DA-A83F729CEC56}" sibTransId="{641F53EB-3B2A-4155-BE91-4A79F205E1BC}"/>
    <dgm:cxn modelId="{6018D8EF-AA0D-4F8B-A69C-009E0A02BC15}" srcId="{3EBA0E47-4B3A-48D7-8A6C-87193E286F3E}" destId="{982B4849-498D-4CEF-ACF9-F93E5D84CA94}" srcOrd="2" destOrd="0" parTransId="{691E04CB-A832-4ABE-BC6A-F316B8475A71}" sibTransId="{C9FAD57F-A328-4137-889D-E57E12099689}"/>
    <dgm:cxn modelId="{33B33BC0-BF08-484F-9C97-C20EEC86D743}" type="presOf" srcId="{982B4849-498D-4CEF-ACF9-F93E5D84CA94}" destId="{17C819BB-8F68-44DC-91D5-ADC3946A233C}" srcOrd="0" destOrd="0" presId="urn:microsoft.com/office/officeart/2005/8/layout/vList2"/>
    <dgm:cxn modelId="{90CBFB73-5070-4C72-B1FF-FCF5D8836470}" type="presParOf" srcId="{C4A3A036-0C44-4F1D-8557-27BD587D5E7B}" destId="{DBC3A976-E40E-4B87-A362-41B9FA7AD5AC}" srcOrd="0" destOrd="0" presId="urn:microsoft.com/office/officeart/2005/8/layout/vList2"/>
    <dgm:cxn modelId="{80834FEE-B6AA-43E0-9CC0-21A4C634AC9C}" type="presParOf" srcId="{C4A3A036-0C44-4F1D-8557-27BD587D5E7B}" destId="{290735F9-E1F8-4B4E-8D81-91EEA3588D74}" srcOrd="1" destOrd="0" presId="urn:microsoft.com/office/officeart/2005/8/layout/vList2"/>
    <dgm:cxn modelId="{D57233E2-D5EA-423B-8397-1608E4A910DD}" type="presParOf" srcId="{C4A3A036-0C44-4F1D-8557-27BD587D5E7B}" destId="{4C35424D-C23B-4C06-9068-C5A31FD78631}" srcOrd="2" destOrd="0" presId="urn:microsoft.com/office/officeart/2005/8/layout/vList2"/>
    <dgm:cxn modelId="{16FAF7BD-F12C-4614-BEC0-C7D1F4FA3222}" type="presParOf" srcId="{C4A3A036-0C44-4F1D-8557-27BD587D5E7B}" destId="{8D08E7E6-C5F1-4DB8-8BB6-7C120D01E594}" srcOrd="3" destOrd="0" presId="urn:microsoft.com/office/officeart/2005/8/layout/vList2"/>
    <dgm:cxn modelId="{08C9BB69-542A-450A-BF84-BFF4A3EBBB8C}" type="presParOf" srcId="{C4A3A036-0C44-4F1D-8557-27BD587D5E7B}" destId="{17C819BB-8F68-44DC-91D5-ADC3946A233C}" srcOrd="4" destOrd="0" presId="urn:microsoft.com/office/officeart/2005/8/layout/vList2"/>
    <dgm:cxn modelId="{A03864B2-63AE-4CB2-AC57-DB5B54B9AED7}" type="presParOf" srcId="{C4A3A036-0C44-4F1D-8557-27BD587D5E7B}" destId="{8425BE87-8BC8-41FC-A29A-5781CA4EF49D}" srcOrd="5" destOrd="0" presId="urn:microsoft.com/office/officeart/2005/8/layout/vList2"/>
    <dgm:cxn modelId="{64C47A2D-A6D6-4107-90F8-B32A789C2B0B}" type="presParOf" srcId="{C4A3A036-0C44-4F1D-8557-27BD587D5E7B}" destId="{2971611D-5FE1-48A5-8EA0-1338A1C8BFBC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/>
            <a:t>: </a:t>
          </a:r>
          <a:r>
            <a:rPr lang="cs-CZ" sz="1400" kern="1200" smtClean="0"/>
            <a:t>Mgr. Olga Kolářová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VY_22_INOVACE_34_Describing people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Sada: Anglický jazyk pro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/>
            <a:t>Téma</a:t>
          </a:r>
          <a:r>
            <a:rPr lang="cs-CZ" sz="1400" kern="1200" smtClean="0"/>
            <a:t>: Describing people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C3A976-E40E-4B87-A362-41B9FA7AD5AC}">
      <dsp:nvSpPr>
        <dsp:cNvPr id="0" name=""/>
        <dsp:cNvSpPr/>
      </dsp:nvSpPr>
      <dsp:spPr>
        <a:xfrm>
          <a:off x="0" y="321"/>
          <a:ext cx="7747000" cy="982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smtClean="0"/>
            <a:t>1. Spoj opaky /úkol, řešení/</a:t>
          </a:r>
          <a:endParaRPr lang="cs-CZ" sz="4000" kern="1200"/>
        </a:p>
      </dsp:txBody>
      <dsp:txXfrm>
        <a:off x="47976" y="48297"/>
        <a:ext cx="7651048" cy="886848"/>
      </dsp:txXfrm>
    </dsp:sp>
    <dsp:sp modelId="{4C35424D-C23B-4C06-9068-C5A31FD78631}">
      <dsp:nvSpPr>
        <dsp:cNvPr id="0" name=""/>
        <dsp:cNvSpPr/>
      </dsp:nvSpPr>
      <dsp:spPr>
        <a:xfrm>
          <a:off x="0" y="1098321"/>
          <a:ext cx="7747000" cy="9828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smtClean="0"/>
            <a:t>2. Nakresli osobu</a:t>
          </a:r>
          <a:endParaRPr lang="cs-CZ" sz="4000" kern="1200"/>
        </a:p>
      </dsp:txBody>
      <dsp:txXfrm>
        <a:off x="47976" y="1146297"/>
        <a:ext cx="7651048" cy="886848"/>
      </dsp:txXfrm>
    </dsp:sp>
    <dsp:sp modelId="{17C819BB-8F68-44DC-91D5-ADC3946A233C}">
      <dsp:nvSpPr>
        <dsp:cNvPr id="0" name=""/>
        <dsp:cNvSpPr/>
      </dsp:nvSpPr>
      <dsp:spPr>
        <a:xfrm>
          <a:off x="0" y="2196322"/>
          <a:ext cx="7747000" cy="9828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smtClean="0"/>
            <a:t>3. </a:t>
          </a:r>
          <a:r>
            <a:rPr lang="cs-CZ" sz="4000" kern="1200" smtClean="0"/>
            <a:t>Have got </a:t>
          </a:r>
          <a:r>
            <a:rPr lang="cs-CZ" sz="4000" kern="1200" smtClean="0"/>
            <a:t>or be?</a:t>
          </a:r>
          <a:endParaRPr lang="cs-CZ" sz="4000" kern="1200"/>
        </a:p>
      </dsp:txBody>
      <dsp:txXfrm>
        <a:off x="47976" y="2244298"/>
        <a:ext cx="7651048" cy="886848"/>
      </dsp:txXfrm>
    </dsp:sp>
    <dsp:sp modelId="{2971611D-5FE1-48A5-8EA0-1338A1C8BFBC}">
      <dsp:nvSpPr>
        <dsp:cNvPr id="0" name=""/>
        <dsp:cNvSpPr/>
      </dsp:nvSpPr>
      <dsp:spPr>
        <a:xfrm>
          <a:off x="0" y="3294322"/>
          <a:ext cx="7747000" cy="9828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0" tIns="152400" rIns="152400" bIns="152400" numCol="1" spcCol="1270" anchor="ctr" anchorCtr="0">
          <a:noAutofit/>
        </a:bodyPr>
        <a:lstStyle/>
        <a:p>
          <a:pPr lvl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smtClean="0"/>
            <a:t>4. Soutěž-vymýšlení slov </a:t>
          </a:r>
          <a:endParaRPr lang="cs-CZ" sz="4000" kern="1200"/>
        </a:p>
      </dsp:txBody>
      <dsp:txXfrm>
        <a:off x="47976" y="3342298"/>
        <a:ext cx="7651048" cy="88684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744726-2B08-4C2D-B195-C7F1D0D6C85A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84FFFE2-D60C-4395-92A0-E806B0F98F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0142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4FFFE2-D60C-4395-92A0-E806B0F98F6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2771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mtClean="0"/>
              <a:t>Žáci se mohou střídat u tabule a kreslit na ni či kreslit samostatně do šešitu,pak společně</a:t>
            </a:r>
            <a:r>
              <a:rPr lang="cs-CZ" baseline="0" smtClean="0"/>
              <a:t> popisujeme.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84FFFE2-D60C-4395-92A0-E806B0F98F6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01110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A1D3A9A-E10E-4A7D-B56D-27A6EBD2BCAC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991D569-3019-41C0-9B9E-F02FCEB6B93E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D3A9A-E10E-4A7D-B56D-27A6EBD2BCAC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1D569-3019-41C0-9B9E-F02FCEB6B93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D3A9A-E10E-4A7D-B56D-27A6EBD2BCAC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1D569-3019-41C0-9B9E-F02FCEB6B93E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D3A9A-E10E-4A7D-B56D-27A6EBD2BCAC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1D569-3019-41C0-9B9E-F02FCEB6B93E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D3A9A-E10E-4A7D-B56D-27A6EBD2BCAC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1D569-3019-41C0-9B9E-F02FCEB6B93E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D3A9A-E10E-4A7D-B56D-27A6EBD2BCAC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1D569-3019-41C0-9B9E-F02FCEB6B93E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D3A9A-E10E-4A7D-B56D-27A6EBD2BCAC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1D569-3019-41C0-9B9E-F02FCEB6B9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D3A9A-E10E-4A7D-B56D-27A6EBD2BCAC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1D569-3019-41C0-9B9E-F02FCEB6B9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D3A9A-E10E-4A7D-B56D-27A6EBD2BCAC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1D569-3019-41C0-9B9E-F02FCEB6B93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D3A9A-E10E-4A7D-B56D-27A6EBD2BCAC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1D569-3019-41C0-9B9E-F02FCEB6B93E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1D3A9A-E10E-4A7D-B56D-27A6EBD2BCAC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91D569-3019-41C0-9B9E-F02FCEB6B93E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96488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747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21618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7363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2359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33069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22555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0093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223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4461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440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8A1D3A9A-E10E-4A7D-B56D-27A6EBD2BCAC}" type="datetimeFigureOut">
              <a:rPr lang="cs-CZ" smtClean="0"/>
              <a:t>13.5.2012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E991D569-3019-41C0-9B9E-F02FCEB6B93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13.5.2012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88880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4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8892815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21000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Materiál je určen pro 5. ročník</a:t>
            </a:r>
          </a:p>
          <a:p>
            <a:r>
              <a:rPr lang="cs-CZ" smtClean="0"/>
              <a:t>Procvičuje učivo učebnice Project 1, Unit 6</a:t>
            </a:r>
          </a:p>
          <a:p>
            <a:r>
              <a:rPr lang="cs-CZ" smtClean="0"/>
              <a:t>Zaměřuje se na popis osoby, využití přídavných jmen a slov opačného významu, užití sloves have </a:t>
            </a:r>
            <a:r>
              <a:rPr lang="cs-CZ" smtClean="0"/>
              <a:t>got x </a:t>
            </a:r>
            <a:r>
              <a:rPr lang="cs-CZ" smtClean="0"/>
              <a:t>be</a:t>
            </a:r>
          </a:p>
          <a:p>
            <a:r>
              <a:rPr lang="cs-CZ" smtClean="0"/>
              <a:t>Pracujeme s interaktivní tabulí</a:t>
            </a:r>
          </a:p>
          <a:p>
            <a:r>
              <a:rPr lang="cs-CZ"/>
              <a:t>I</a:t>
            </a:r>
            <a:r>
              <a:rPr lang="cs-CZ" smtClean="0"/>
              <a:t>novace: práce s interaktivní tabulí motivuje žáky k aktivnímu osvojení učiva</a:t>
            </a:r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46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Describing</a:t>
            </a:r>
            <a:br>
              <a:rPr lang="cs-CZ" smtClean="0"/>
            </a:br>
            <a:r>
              <a:rPr lang="cs-CZ" smtClean="0"/>
              <a:t>people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/>
              <a:t>Anglický jazyk pro 5. ročník</a:t>
            </a:r>
          </a:p>
          <a:p>
            <a:r>
              <a:rPr lang="cs-CZ" smtClean="0"/>
              <a:t>Mgr. Olga Kolářová</a:t>
            </a:r>
            <a:endParaRPr lang="cs-CZ"/>
          </a:p>
        </p:txBody>
      </p:sp>
      <p:pic>
        <p:nvPicPr>
          <p:cNvPr id="1026" name="Picture 2" descr="C:\Users\Kolářová\AppData\Local\Microsoft\Windows\Temporary Internet Files\Content.IE5\CFCVX2EO\MC90015719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268760"/>
            <a:ext cx="1413662" cy="1800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lářová\AppData\Local\Microsoft\Windows\Temporary Internet Files\Content.IE5\2XL4XW1A\MC9001571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269675"/>
            <a:ext cx="1345997" cy="1799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159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2343272"/>
              </p:ext>
            </p:extLst>
          </p:nvPr>
        </p:nvGraphicFramePr>
        <p:xfrm>
          <a:off x="698500" y="2247900"/>
          <a:ext cx="7747000" cy="42774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Obsah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3276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29122" y="332656"/>
            <a:ext cx="8345538" cy="1075726"/>
          </a:xfrm>
        </p:spPr>
        <p:txBody>
          <a:bodyPr/>
          <a:lstStyle/>
          <a:p>
            <a:r>
              <a:rPr lang="cs-CZ" smtClean="0"/>
              <a:t>1. Spoj opaky, připiš vhodné podstatné jméno.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4285064"/>
          </a:xfrm>
        </p:spPr>
        <p:txBody>
          <a:bodyPr>
            <a:normAutofit fontScale="92500" lnSpcReduction="10000"/>
          </a:bodyPr>
          <a:lstStyle/>
          <a:p>
            <a:r>
              <a:rPr lang="cs-CZ" sz="2800" smtClean="0"/>
              <a:t>Tall </a:t>
            </a:r>
          </a:p>
          <a:p>
            <a:r>
              <a:rPr lang="cs-CZ" sz="2800" smtClean="0"/>
              <a:t>Dark  </a:t>
            </a:r>
          </a:p>
          <a:p>
            <a:r>
              <a:rPr lang="cs-CZ" sz="2800" smtClean="0"/>
              <a:t>Long </a:t>
            </a:r>
          </a:p>
          <a:p>
            <a:r>
              <a:rPr lang="cs-CZ" sz="2800" smtClean="0"/>
              <a:t>Ugly </a:t>
            </a:r>
          </a:p>
          <a:p>
            <a:r>
              <a:rPr lang="cs-CZ" sz="2800" smtClean="0"/>
              <a:t>Little </a:t>
            </a:r>
          </a:p>
          <a:p>
            <a:r>
              <a:rPr lang="cs-CZ" sz="2800" smtClean="0"/>
              <a:t>Old </a:t>
            </a:r>
          </a:p>
          <a:p>
            <a:r>
              <a:rPr lang="cs-CZ" sz="2800" smtClean="0"/>
              <a:t>Bad </a:t>
            </a:r>
          </a:p>
          <a:p>
            <a:r>
              <a:rPr lang="cs-CZ" sz="2800" smtClean="0"/>
              <a:t>Clever</a:t>
            </a:r>
          </a:p>
          <a:p>
            <a:r>
              <a:rPr lang="cs-CZ" sz="2800" smtClean="0"/>
              <a:t>Bald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4213056"/>
          </a:xfrm>
        </p:spPr>
        <p:txBody>
          <a:bodyPr>
            <a:normAutofit fontScale="92500" lnSpcReduction="10000"/>
          </a:bodyPr>
          <a:lstStyle/>
          <a:p>
            <a:r>
              <a:rPr lang="cs-CZ" sz="2800" smtClean="0"/>
              <a:t>Light ___________ </a:t>
            </a:r>
          </a:p>
          <a:p>
            <a:r>
              <a:rPr lang="cs-CZ" sz="2800" smtClean="0"/>
              <a:t>Short ___________</a:t>
            </a:r>
          </a:p>
          <a:p>
            <a:r>
              <a:rPr lang="cs-CZ" sz="2800" smtClean="0"/>
              <a:t>Pretty __________</a:t>
            </a:r>
          </a:p>
          <a:p>
            <a:r>
              <a:rPr lang="cs-CZ" sz="2800" smtClean="0"/>
              <a:t>Handsome ______</a:t>
            </a:r>
          </a:p>
          <a:p>
            <a:r>
              <a:rPr lang="cs-CZ" sz="2800" smtClean="0"/>
              <a:t>Stupid __________</a:t>
            </a:r>
          </a:p>
          <a:p>
            <a:r>
              <a:rPr lang="cs-CZ" sz="2800" smtClean="0"/>
              <a:t>Big _____________</a:t>
            </a:r>
          </a:p>
          <a:p>
            <a:r>
              <a:rPr lang="cs-CZ" sz="2800" smtClean="0"/>
              <a:t>Good ___________</a:t>
            </a:r>
          </a:p>
          <a:p>
            <a:r>
              <a:rPr lang="cs-CZ" sz="2800" smtClean="0"/>
              <a:t>Hairy ___________</a:t>
            </a:r>
          </a:p>
          <a:p>
            <a:r>
              <a:rPr lang="cs-CZ" sz="2800" smtClean="0"/>
              <a:t>Young ___________</a:t>
            </a:r>
          </a:p>
          <a:p>
            <a:endParaRPr lang="cs-CZ" sz="2800" smtClean="0"/>
          </a:p>
          <a:p>
            <a:endParaRPr lang="cs-CZ" sz="2000" smtClean="0"/>
          </a:p>
          <a:p>
            <a:endParaRPr lang="cs-CZ" smtClean="0"/>
          </a:p>
          <a:p>
            <a:endParaRPr lang="cs-CZ"/>
          </a:p>
        </p:txBody>
      </p:sp>
      <p:pic>
        <p:nvPicPr>
          <p:cNvPr id="2051" name="Picture 3" descr="C:\Users\Kolářová\AppData\Local\Microsoft\Windows\Temporary Internet Files\Content.IE5\S7687CZ2\MC9003227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4252" y="3140968"/>
            <a:ext cx="2098895" cy="2473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Kolářová\AppData\Local\Microsoft\Windows\Temporary Internet Files\Content.IE5\CFCVX2EO\MC9003400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3" y="0"/>
            <a:ext cx="1170211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2087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-710288" y="548680"/>
            <a:ext cx="7756263" cy="1054250"/>
          </a:xfrm>
        </p:spPr>
        <p:txBody>
          <a:bodyPr/>
          <a:lstStyle/>
          <a:p>
            <a:r>
              <a:rPr lang="cs-CZ" smtClean="0"/>
              <a:t>Příklady řešení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4141048"/>
          </a:xfrm>
        </p:spPr>
        <p:txBody>
          <a:bodyPr>
            <a:normAutofit fontScale="92500" lnSpcReduction="10000"/>
          </a:bodyPr>
          <a:lstStyle/>
          <a:p>
            <a:r>
              <a:rPr lang="cs-CZ" sz="2800" smtClean="0"/>
              <a:t>Tall </a:t>
            </a:r>
          </a:p>
          <a:p>
            <a:r>
              <a:rPr lang="cs-CZ" sz="2800" smtClean="0"/>
              <a:t>Dark  </a:t>
            </a:r>
          </a:p>
          <a:p>
            <a:r>
              <a:rPr lang="cs-CZ" sz="2800" smtClean="0"/>
              <a:t>Long </a:t>
            </a:r>
          </a:p>
          <a:p>
            <a:r>
              <a:rPr lang="cs-CZ" sz="2800" smtClean="0"/>
              <a:t>Ugly </a:t>
            </a:r>
          </a:p>
          <a:p>
            <a:r>
              <a:rPr lang="cs-CZ" sz="2800" smtClean="0"/>
              <a:t>Little </a:t>
            </a:r>
          </a:p>
          <a:p>
            <a:r>
              <a:rPr lang="cs-CZ" sz="2800" smtClean="0"/>
              <a:t>Old </a:t>
            </a:r>
          </a:p>
          <a:p>
            <a:r>
              <a:rPr lang="cs-CZ" sz="2800" smtClean="0"/>
              <a:t>Bad </a:t>
            </a:r>
          </a:p>
          <a:p>
            <a:r>
              <a:rPr lang="cs-CZ" sz="2800" smtClean="0"/>
              <a:t>Clever</a:t>
            </a:r>
          </a:p>
          <a:p>
            <a:r>
              <a:rPr lang="cs-CZ" sz="2800" smtClean="0"/>
              <a:t>Bald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4069040"/>
          </a:xfrm>
        </p:spPr>
        <p:txBody>
          <a:bodyPr>
            <a:normAutofit fontScale="92500" lnSpcReduction="10000"/>
          </a:bodyPr>
          <a:lstStyle/>
          <a:p>
            <a:r>
              <a:rPr lang="cs-CZ" sz="2800" smtClean="0"/>
              <a:t>Light hair, eyes, skin </a:t>
            </a:r>
          </a:p>
          <a:p>
            <a:r>
              <a:rPr lang="cs-CZ" sz="2800" smtClean="0"/>
              <a:t>Short body,hair, legs</a:t>
            </a:r>
          </a:p>
          <a:p>
            <a:r>
              <a:rPr lang="cs-CZ" sz="2800" smtClean="0"/>
              <a:t>Pretty woman, girl</a:t>
            </a:r>
          </a:p>
          <a:p>
            <a:r>
              <a:rPr lang="cs-CZ" sz="2800" smtClean="0"/>
              <a:t>Handsome man, boy</a:t>
            </a:r>
          </a:p>
          <a:p>
            <a:r>
              <a:rPr lang="cs-CZ" sz="2800" smtClean="0"/>
              <a:t>Stupid people</a:t>
            </a:r>
          </a:p>
          <a:p>
            <a:r>
              <a:rPr lang="cs-CZ" sz="2800" smtClean="0"/>
              <a:t>Big body, feet, hands</a:t>
            </a:r>
          </a:p>
          <a:p>
            <a:r>
              <a:rPr lang="cs-CZ" sz="2800" smtClean="0"/>
              <a:t>Good people </a:t>
            </a:r>
          </a:p>
          <a:p>
            <a:r>
              <a:rPr lang="cs-CZ" sz="2800" smtClean="0"/>
              <a:t>Hairy man, head</a:t>
            </a:r>
          </a:p>
          <a:p>
            <a:r>
              <a:rPr lang="cs-CZ" sz="2800" smtClean="0"/>
              <a:t>Young woman, man</a:t>
            </a:r>
          </a:p>
          <a:p>
            <a:endParaRPr lang="cs-CZ" sz="2000" smtClean="0"/>
          </a:p>
          <a:p>
            <a:endParaRPr lang="cs-CZ" smtClean="0"/>
          </a:p>
          <a:p>
            <a:endParaRPr lang="cs-CZ"/>
          </a:p>
        </p:txBody>
      </p:sp>
      <p:cxnSp>
        <p:nvCxnSpPr>
          <p:cNvPr id="3" name="Přímá spojnice se šipkou 2"/>
          <p:cNvCxnSpPr/>
          <p:nvPr/>
        </p:nvCxnSpPr>
        <p:spPr>
          <a:xfrm>
            <a:off x="1763688" y="2403177"/>
            <a:ext cx="2808312" cy="44975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2051720" y="2492897"/>
            <a:ext cx="2448272" cy="36003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051720" y="2924944"/>
            <a:ext cx="2448272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2051720" y="3356992"/>
            <a:ext cx="2520280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1907704" y="3717032"/>
            <a:ext cx="2664296" cy="1080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1979712" y="4206788"/>
            <a:ext cx="259228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1763688" y="4725144"/>
            <a:ext cx="2880320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1763688" y="5085184"/>
            <a:ext cx="28083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>
            <a:endCxn id="6" idx="1"/>
          </p:cNvCxnSpPr>
          <p:nvPr/>
        </p:nvCxnSpPr>
        <p:spPr>
          <a:xfrm flipV="1">
            <a:off x="2147193" y="4274800"/>
            <a:ext cx="2497958" cy="12424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se šipkou 48"/>
          <p:cNvCxnSpPr/>
          <p:nvPr/>
        </p:nvCxnSpPr>
        <p:spPr>
          <a:xfrm flipV="1">
            <a:off x="1907704" y="5517232"/>
            <a:ext cx="2736304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6" name="Picture 4" descr="C:\Users\Kolářová\AppData\Local\Microsoft\Windows\Temporary Internet Files\Content.IE5\CFCVX2EO\MC9004415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942" y="332656"/>
            <a:ext cx="1822450" cy="1768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50826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-1" y="548680"/>
            <a:ext cx="7837513" cy="1054250"/>
          </a:xfrm>
        </p:spPr>
        <p:txBody>
          <a:bodyPr/>
          <a:lstStyle/>
          <a:p>
            <a:r>
              <a:rPr lang="cs-CZ" sz="4400" smtClean="0"/>
              <a:t>2. Nakresli osobu s opačnými vlastnostmi. Popiš ji.</a:t>
            </a:r>
            <a:endParaRPr lang="cs-CZ" sz="4400"/>
          </a:p>
        </p:txBody>
      </p:sp>
      <p:pic>
        <p:nvPicPr>
          <p:cNvPr id="5122" name="Picture 2" descr="C:\Users\Kolářová\AppData\Local\Microsoft\Windows\Temporary Internet Files\Content.IE5\DYZYG3L8\MC900438012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980728"/>
            <a:ext cx="1920875" cy="184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5" y="2204864"/>
            <a:ext cx="684076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smtClean="0"/>
              <a:t>He´s a boy. He´s got a slim small </a:t>
            </a:r>
          </a:p>
          <a:p>
            <a:r>
              <a:rPr lang="cs-CZ" sz="2800" smtClean="0"/>
              <a:t>body but he´s got big hands and feet.</a:t>
            </a:r>
          </a:p>
          <a:p>
            <a:r>
              <a:rPr lang="cs-CZ" sz="2800" smtClean="0"/>
              <a:t> He´s got a little mouth and nose </a:t>
            </a:r>
          </a:p>
          <a:p>
            <a:r>
              <a:rPr lang="cs-CZ" sz="2800"/>
              <a:t>b</a:t>
            </a:r>
            <a:r>
              <a:rPr lang="cs-CZ" sz="2800" smtClean="0"/>
              <a:t>ut  he´s got big ears. He´s a handsome boy. He´s got short dark hair. He´s got very clean clothes. He´s wearing long trousers and  a white T- shirt.</a:t>
            </a:r>
          </a:p>
          <a:p>
            <a:r>
              <a:rPr lang="cs-CZ" sz="2800" smtClean="0"/>
              <a:t>I think  he´s a good and </a:t>
            </a:r>
            <a:r>
              <a:rPr lang="cs-CZ" sz="2800" smtClean="0"/>
              <a:t>clever </a:t>
            </a:r>
            <a:r>
              <a:rPr lang="cs-CZ" sz="2800" smtClean="0"/>
              <a:t>boy.</a:t>
            </a:r>
          </a:p>
          <a:p>
            <a:r>
              <a:rPr lang="cs-CZ" sz="2800" smtClean="0"/>
              <a:t>He likes reading books. </a:t>
            </a:r>
            <a:endParaRPr lang="cs-CZ" sz="2800"/>
          </a:p>
        </p:txBody>
      </p:sp>
      <p:sp>
        <p:nvSpPr>
          <p:cNvPr id="5" name="Veselý obličej 4"/>
          <p:cNvSpPr/>
          <p:nvPr/>
        </p:nvSpPr>
        <p:spPr>
          <a:xfrm>
            <a:off x="7380312" y="3275623"/>
            <a:ext cx="914400" cy="914400"/>
          </a:xfrm>
          <a:prstGeom prst="smileyFac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7132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7756263" cy="1412776"/>
          </a:xfrm>
        </p:spPr>
        <p:txBody>
          <a:bodyPr/>
          <a:lstStyle/>
          <a:p>
            <a:r>
              <a:rPr lang="cs-CZ" smtClean="0"/>
              <a:t>3. Have got or be?</a:t>
            </a:r>
            <a:br>
              <a:rPr lang="cs-CZ" smtClean="0"/>
            </a:br>
            <a:r>
              <a:rPr lang="cs-CZ" sz="2000" smtClean="0">
                <a:solidFill>
                  <a:schemeClr val="tx1"/>
                </a:solidFill>
              </a:rPr>
              <a:t>Přiřaďte slova a popište osobu na obrázku.</a:t>
            </a:r>
            <a:endParaRPr lang="cs-CZ" sz="200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/>
              <a:t>h</a:t>
            </a:r>
            <a:r>
              <a:rPr lang="cs-CZ" smtClean="0"/>
              <a:t>ave got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smtClean="0"/>
              <a:t>be</a:t>
            </a:r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51520" y="5013176"/>
            <a:ext cx="18722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a</a:t>
            </a:r>
            <a:r>
              <a:rPr lang="cs-CZ" smtClean="0"/>
              <a:t> clever woman</a:t>
            </a:r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2483768" y="5013176"/>
            <a:ext cx="18722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a</a:t>
            </a:r>
            <a:r>
              <a:rPr lang="cs-CZ" smtClean="0"/>
              <a:t> brown skirt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788024" y="4993940"/>
            <a:ext cx="18722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t</a:t>
            </a:r>
            <a:r>
              <a:rPr lang="cs-CZ" smtClean="0"/>
              <a:t>all and slim</a:t>
            </a:r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940134" y="5939259"/>
            <a:ext cx="18722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w</a:t>
            </a:r>
            <a:r>
              <a:rPr lang="cs-CZ" smtClean="0"/>
              <a:t>earing glasses</a:t>
            </a:r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948264" y="4973227"/>
            <a:ext cx="18722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s</a:t>
            </a:r>
            <a:r>
              <a:rPr lang="cs-CZ" smtClean="0"/>
              <a:t>hort dark hair</a:t>
            </a: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51520" y="5933481"/>
            <a:ext cx="18722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/>
              <a:t> </a:t>
            </a:r>
            <a:r>
              <a:rPr lang="cs-CZ" smtClean="0"/>
              <a:t>a white pointer</a:t>
            </a:r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483768" y="5933481"/>
            <a:ext cx="18722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30 years old</a:t>
            </a:r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788024" y="5939259"/>
            <a:ext cx="187220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mtClean="0"/>
              <a:t> a nice shirt </a:t>
            </a:r>
            <a:endParaRPr lang="cs-CZ"/>
          </a:p>
        </p:txBody>
      </p:sp>
      <p:pic>
        <p:nvPicPr>
          <p:cNvPr id="2050" name="Picture 2" descr="C:\Users\Kolářová\AppData\Local\Microsoft\Windows\Temporary Internet Files\Content.IE5\2XL4XW1A\MC9004359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5792" y="188640"/>
            <a:ext cx="1606550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1669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smtClean="0"/>
              <a:t>4. Soutěž: vymysli co nejvíce</a:t>
            </a:r>
            <a:br>
              <a:rPr lang="cs-CZ" sz="4400" smtClean="0"/>
            </a:br>
            <a:r>
              <a:rPr lang="cs-CZ" sz="4400" smtClean="0"/>
              <a:t> vhodných přídavných jmen</a:t>
            </a:r>
            <a:endParaRPr lang="cs-CZ" sz="440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smtClean="0"/>
              <a:t>Eye</a:t>
            </a:r>
          </a:p>
          <a:p>
            <a:pPr marL="0" indent="0">
              <a:buNone/>
            </a:pPr>
            <a:endParaRPr lang="cs-CZ" smtClean="0"/>
          </a:p>
          <a:p>
            <a:r>
              <a:rPr lang="cs-CZ" smtClean="0"/>
              <a:t>___________</a:t>
            </a:r>
          </a:p>
          <a:p>
            <a:r>
              <a:rPr lang="cs-CZ" smtClean="0"/>
              <a:t>___________</a:t>
            </a:r>
          </a:p>
          <a:p>
            <a:r>
              <a:rPr lang="cs-CZ" smtClean="0"/>
              <a:t>___________</a:t>
            </a:r>
          </a:p>
          <a:p>
            <a:r>
              <a:rPr lang="cs-CZ" smtClean="0"/>
              <a:t>___________</a:t>
            </a:r>
          </a:p>
          <a:p>
            <a:r>
              <a:rPr lang="cs-CZ" smtClean="0"/>
              <a:t>___________</a:t>
            </a:r>
          </a:p>
          <a:p>
            <a:r>
              <a:rPr lang="cs-CZ" smtClean="0"/>
              <a:t>___________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smtClean="0"/>
              <a:t>Body</a:t>
            </a:r>
          </a:p>
          <a:p>
            <a:endParaRPr lang="cs-CZ"/>
          </a:p>
          <a:p>
            <a:r>
              <a:rPr lang="cs-CZ" smtClean="0"/>
              <a:t>_____________</a:t>
            </a:r>
          </a:p>
          <a:p>
            <a:r>
              <a:rPr lang="cs-CZ" smtClean="0"/>
              <a:t>_____________</a:t>
            </a:r>
          </a:p>
          <a:p>
            <a:r>
              <a:rPr lang="cs-CZ" smtClean="0"/>
              <a:t>_____________</a:t>
            </a:r>
          </a:p>
          <a:p>
            <a:r>
              <a:rPr lang="cs-CZ" smtClean="0"/>
              <a:t>_____________</a:t>
            </a:r>
          </a:p>
          <a:p>
            <a:r>
              <a:rPr lang="cs-CZ" smtClean="0"/>
              <a:t>_____________</a:t>
            </a:r>
          </a:p>
          <a:p>
            <a:r>
              <a:rPr lang="cs-CZ" smtClean="0"/>
              <a:t>_____________</a:t>
            </a:r>
            <a:endParaRPr lang="cs-CZ"/>
          </a:p>
        </p:txBody>
      </p:sp>
      <p:pic>
        <p:nvPicPr>
          <p:cNvPr id="4098" name="Picture 2" descr="C:\Users\Kolářová\AppData\Local\Microsoft\Windows\Temporary Internet Files\Content.IE5\DYZYG3L8\MC9002381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057400"/>
            <a:ext cx="1445537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Kolářová\AppData\Local\Microsoft\Windows\Temporary Internet Files\Content.IE5\AM1I8PN9\MC90030479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004557"/>
            <a:ext cx="605333" cy="937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2874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</a:t>
            </a:r>
          </a:p>
          <a:p>
            <a:endParaRPr lang="cs-CZ"/>
          </a:p>
          <a:p>
            <a:pPr marL="0" indent="0">
              <a:buNone/>
            </a:pP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  <a:p>
            <a:pPr marL="0" indent="0">
              <a:buNone/>
            </a:pPr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998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vrdý obal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</Template>
  <TotalTime>169</TotalTime>
  <Words>380</Words>
  <Application>Microsoft Office PowerPoint</Application>
  <PresentationFormat>Předvádění na obrazovce (4:3)</PresentationFormat>
  <Paragraphs>107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Tvrdý obal</vt:lpstr>
      <vt:lpstr>Motiv systému Office</vt:lpstr>
      <vt:lpstr>Prezentace aplikace PowerPoint</vt:lpstr>
      <vt:lpstr>Anotace</vt:lpstr>
      <vt:lpstr>Describing people</vt:lpstr>
      <vt:lpstr>Obsah</vt:lpstr>
      <vt:lpstr>1. Spoj opaky, připiš vhodné podstatné jméno.</vt:lpstr>
      <vt:lpstr>Příklady řešení</vt:lpstr>
      <vt:lpstr>2. Nakresli osobu s opačnými vlastnostmi. Popiš ji.</vt:lpstr>
      <vt:lpstr>3. Have got or be? Přiřaďte slova a popište osobu na obrázku.</vt:lpstr>
      <vt:lpstr>4. Soutěž: vymysli co nejvíce  vhodných přídavných jmen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Kolářová</dc:creator>
  <cp:lastModifiedBy>Kolářová</cp:lastModifiedBy>
  <cp:revision>19</cp:revision>
  <dcterms:created xsi:type="dcterms:W3CDTF">2012-05-06T19:56:03Z</dcterms:created>
  <dcterms:modified xsi:type="dcterms:W3CDTF">2012-05-13T14:09:47Z</dcterms:modified>
</cp:coreProperties>
</file>