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3"/>
  </p:notesMasterIdLst>
  <p:sldIdLst>
    <p:sldId id="266" r:id="rId3"/>
    <p:sldId id="263" r:id="rId4"/>
    <p:sldId id="256" r:id="rId5"/>
    <p:sldId id="264" r:id="rId6"/>
    <p:sldId id="258" r:id="rId7"/>
    <p:sldId id="259" r:id="rId8"/>
    <p:sldId id="260" r:id="rId9"/>
    <p:sldId id="262" r:id="rId10"/>
    <p:sldId id="257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Styl s motivem 2 – zvýraznění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27102A9-8310-4765-A935-A1911B00CA55}" styleName="Světlý styl 1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7292A2E-F333-43FB-9621-5CBBE7FDCDCB}" styleName="Světlý styl 2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7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 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VY_22_INOVACE_36_Clothes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Clothes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 Anglický jazyk pro 5.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D509591-9B3C-437B-9693-0A0BFA021FBD}" type="presOf" srcId="{019433A1-1324-4DE1-9E6F-32B851095F74}" destId="{A3817367-F2BC-482F-8832-FA00B51DCCF3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42396C72-AD62-41E8-882A-0F1039D63D39}" type="presOf" srcId="{019433A1-1324-4DE1-9E6F-32B851095F74}" destId="{E7297F21-D4FD-4A41-AE58-814D01A6B5E7}" srcOrd="1" destOrd="0" presId="urn:microsoft.com/office/officeart/2005/8/layout/target3"/>
    <dgm:cxn modelId="{C22DD0D0-2DE0-449D-AA3F-CEEFCA993C37}" type="presOf" srcId="{C73C7642-F245-4585-8F88-243F9FAEF6CA}" destId="{97289DF2-90F4-4EC2-A9FC-633B00BAB610}" srcOrd="0" destOrd="0" presId="urn:microsoft.com/office/officeart/2005/8/layout/target3"/>
    <dgm:cxn modelId="{460F6918-2C2D-49EA-910E-D107D1B2248E}" type="presOf" srcId="{445C7998-7549-48B0-BD68-D4F0167F02E5}" destId="{4D19AB04-24FA-40C2-B203-52AE3D15E171}" srcOrd="1" destOrd="0" presId="urn:microsoft.com/office/officeart/2005/8/layout/target3"/>
    <dgm:cxn modelId="{1791CE2E-2BE3-47AD-8F9B-57B68B8AC4B8}" type="presOf" srcId="{C73C7642-F245-4585-8F88-243F9FAEF6CA}" destId="{AA41A67C-3D3F-4AE9-9E0F-5D7F7BB2E7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A5F55095-205E-4F26-B02B-69C1A37DA2DB}" type="presOf" srcId="{DAEA276B-ECF9-46F6-A7D3-4693B2D32BC4}" destId="{CDED6FE3-AD8F-4ACC-B6B8-710EDDD97598}" srcOrd="0" destOrd="0" presId="urn:microsoft.com/office/officeart/2005/8/layout/target3"/>
    <dgm:cxn modelId="{AF2DCD0B-D071-4E1E-8AFB-4D9ED1C3C43B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F56C0B-CDD2-42C9-82BF-AEFFA9673DB7}" type="presOf" srcId="{EBC41103-E2E5-4D48-9B4B-425520D3D098}" destId="{F969C235-9271-4D34-B740-D627A121CAD0}" srcOrd="1" destOrd="0" presId="urn:microsoft.com/office/officeart/2005/8/layout/target3"/>
    <dgm:cxn modelId="{741CACA5-9611-46C9-9CC1-9019C8AC7A77}" type="presOf" srcId="{EBC41103-E2E5-4D48-9B4B-425520D3D098}" destId="{50C2F88D-8688-44C2-A854-691F34009D3B}" srcOrd="0" destOrd="0" presId="urn:microsoft.com/office/officeart/2005/8/layout/target3"/>
    <dgm:cxn modelId="{11FA30CE-1C50-4EC5-B59F-9756ADC50740}" type="presOf" srcId="{FBBFC3EA-9D9D-4F3A-BEA6-9C2C0E46BF20}" destId="{832BF48F-0145-4429-9E02-8FCA946CCE9E}" srcOrd="1" destOrd="0" presId="urn:microsoft.com/office/officeart/2005/8/layout/target3"/>
    <dgm:cxn modelId="{88BAF1C7-9777-48B7-8259-DAE22055754A}" type="presOf" srcId="{DAEA276B-ECF9-46F6-A7D3-4693B2D32BC4}" destId="{F69A1436-182C-465B-AD7F-FE48E0C090C1}" srcOrd="1" destOrd="0" presId="urn:microsoft.com/office/officeart/2005/8/layout/target3"/>
    <dgm:cxn modelId="{49ABF194-6421-490C-BBF4-FE9088302FD4}" type="presOf" srcId="{FBBFC3EA-9D9D-4F3A-BEA6-9C2C0E46BF20}" destId="{643EA938-EDE0-4533-ACCC-D2BD6F3A527C}" srcOrd="0" destOrd="0" presId="urn:microsoft.com/office/officeart/2005/8/layout/target3"/>
    <dgm:cxn modelId="{E13E0A2C-5EC7-47B8-9DBE-AA40B81FC931}" type="presOf" srcId="{39F8B381-5807-488E-AC22-73DD4140ED4A}" destId="{71045F8C-00FA-488E-A7BD-E2E6753D979D}" srcOrd="0" destOrd="0" presId="urn:microsoft.com/office/officeart/2005/8/layout/target3"/>
    <dgm:cxn modelId="{9CB8209A-6429-4D87-8D3B-49BC05E43917}" type="presParOf" srcId="{71045F8C-00FA-488E-A7BD-E2E6753D979D}" destId="{3577EC6B-C980-4F34-8C69-4365E7B8FC8C}" srcOrd="0" destOrd="0" presId="urn:microsoft.com/office/officeart/2005/8/layout/target3"/>
    <dgm:cxn modelId="{A4F617E7-E4C1-451A-AC8D-C3D4A623EB05}" type="presParOf" srcId="{71045F8C-00FA-488E-A7BD-E2E6753D979D}" destId="{6940EB87-DC1D-4BC3-9408-9AC2E1FFC039}" srcOrd="1" destOrd="0" presId="urn:microsoft.com/office/officeart/2005/8/layout/target3"/>
    <dgm:cxn modelId="{D13438AC-F1B0-4EBC-85ED-E17DD3085A3F}" type="presParOf" srcId="{71045F8C-00FA-488E-A7BD-E2E6753D979D}" destId="{BC35EE03-4121-4EF9-923D-7CB6D30D358D}" srcOrd="2" destOrd="0" presId="urn:microsoft.com/office/officeart/2005/8/layout/target3"/>
    <dgm:cxn modelId="{04772633-E697-4DBC-A58E-E282BAB9934D}" type="presParOf" srcId="{71045F8C-00FA-488E-A7BD-E2E6753D979D}" destId="{C95EEA27-3CBF-4645-A92D-9D8AF5C1CBFC}" srcOrd="3" destOrd="0" presId="urn:microsoft.com/office/officeart/2005/8/layout/target3"/>
    <dgm:cxn modelId="{74AA8281-4097-4510-AFDD-D58FE17A1E7A}" type="presParOf" srcId="{71045F8C-00FA-488E-A7BD-E2E6753D979D}" destId="{851BB866-B6AE-4566-893F-4C635BA974FC}" srcOrd="4" destOrd="0" presId="urn:microsoft.com/office/officeart/2005/8/layout/target3"/>
    <dgm:cxn modelId="{3897EF49-5FFB-4D27-BDC8-31D197B81A5C}" type="presParOf" srcId="{71045F8C-00FA-488E-A7BD-E2E6753D979D}" destId="{643EA938-EDE0-4533-ACCC-D2BD6F3A527C}" srcOrd="5" destOrd="0" presId="urn:microsoft.com/office/officeart/2005/8/layout/target3"/>
    <dgm:cxn modelId="{79C714B4-77FE-4D10-A84B-37FB652D8700}" type="presParOf" srcId="{71045F8C-00FA-488E-A7BD-E2E6753D979D}" destId="{92F31B18-D66D-4CC7-89B9-378928DE877D}" srcOrd="6" destOrd="0" presId="urn:microsoft.com/office/officeart/2005/8/layout/target3"/>
    <dgm:cxn modelId="{06476CCD-A30B-48BA-975F-FBFBC2BA9FB5}" type="presParOf" srcId="{71045F8C-00FA-488E-A7BD-E2E6753D979D}" destId="{902074E1-B931-4618-97F1-FADBE82E9C3C}" srcOrd="7" destOrd="0" presId="urn:microsoft.com/office/officeart/2005/8/layout/target3"/>
    <dgm:cxn modelId="{2579754C-52B3-437B-B07E-D435BBA3A174}" type="presParOf" srcId="{71045F8C-00FA-488E-A7BD-E2E6753D979D}" destId="{A3817367-F2BC-482F-8832-FA00B51DCCF3}" srcOrd="8" destOrd="0" presId="urn:microsoft.com/office/officeart/2005/8/layout/target3"/>
    <dgm:cxn modelId="{7BB04248-6A94-4C62-8F72-5EDF45A27C36}" type="presParOf" srcId="{71045F8C-00FA-488E-A7BD-E2E6753D979D}" destId="{626ABFF6-56C8-4386-B662-68EC364EED9D}" srcOrd="9" destOrd="0" presId="urn:microsoft.com/office/officeart/2005/8/layout/target3"/>
    <dgm:cxn modelId="{B4EA797B-4FCA-4677-861B-E7AEF9BE9881}" type="presParOf" srcId="{71045F8C-00FA-488E-A7BD-E2E6753D979D}" destId="{6DB11F1C-D028-4800-9625-6611CA9DE6D4}" srcOrd="10" destOrd="0" presId="urn:microsoft.com/office/officeart/2005/8/layout/target3"/>
    <dgm:cxn modelId="{6841267A-B854-4C5C-84D6-0B41BC6ED323}" type="presParOf" srcId="{71045F8C-00FA-488E-A7BD-E2E6753D979D}" destId="{CDED6FE3-AD8F-4ACC-B6B8-710EDDD97598}" srcOrd="11" destOrd="0" presId="urn:microsoft.com/office/officeart/2005/8/layout/target3"/>
    <dgm:cxn modelId="{34D70FD7-FE76-4290-A56F-EB5A55BDA070}" type="presParOf" srcId="{71045F8C-00FA-488E-A7BD-E2E6753D979D}" destId="{397AC6D7-84A6-4150-958F-83C92D9ACF38}" srcOrd="12" destOrd="0" presId="urn:microsoft.com/office/officeart/2005/8/layout/target3"/>
    <dgm:cxn modelId="{49DE2DB9-D62E-4952-A62D-E9462D7589F3}" type="presParOf" srcId="{71045F8C-00FA-488E-A7BD-E2E6753D979D}" destId="{D7419528-33A6-416D-9E64-B3F7915C5149}" srcOrd="13" destOrd="0" presId="urn:microsoft.com/office/officeart/2005/8/layout/target3"/>
    <dgm:cxn modelId="{D3ABFE79-5436-4D9A-82D8-40FB62E1E1D2}" type="presParOf" srcId="{71045F8C-00FA-488E-A7BD-E2E6753D979D}" destId="{97289DF2-90F4-4EC2-A9FC-633B00BAB610}" srcOrd="14" destOrd="0" presId="urn:microsoft.com/office/officeart/2005/8/layout/target3"/>
    <dgm:cxn modelId="{524CD38F-9F6E-4DA4-B4A6-893864710A62}" type="presParOf" srcId="{71045F8C-00FA-488E-A7BD-E2E6753D979D}" destId="{234EBA9D-95B4-4C20-A84E-6F65F1085DC6}" srcOrd="15" destOrd="0" presId="urn:microsoft.com/office/officeart/2005/8/layout/target3"/>
    <dgm:cxn modelId="{74647106-CB30-4469-AB95-3A254311DA78}" type="presParOf" srcId="{71045F8C-00FA-488E-A7BD-E2E6753D979D}" destId="{12255512-213F-41DF-90A6-8B4CD74A2B52}" srcOrd="16" destOrd="0" presId="urn:microsoft.com/office/officeart/2005/8/layout/target3"/>
    <dgm:cxn modelId="{BC204C5A-9F4C-4D85-BB2D-FB5BE617A9F3}" type="presParOf" srcId="{71045F8C-00FA-488E-A7BD-E2E6753D979D}" destId="{50C2F88D-8688-44C2-A854-691F34009D3B}" srcOrd="17" destOrd="0" presId="urn:microsoft.com/office/officeart/2005/8/layout/target3"/>
    <dgm:cxn modelId="{0CBFF15C-0541-49B3-A6A2-4C567032D96D}" type="presParOf" srcId="{71045F8C-00FA-488E-A7BD-E2E6753D979D}" destId="{4D19AB04-24FA-40C2-B203-52AE3D15E171}" srcOrd="18" destOrd="0" presId="urn:microsoft.com/office/officeart/2005/8/layout/target3"/>
    <dgm:cxn modelId="{A7A89ABF-D5DA-42FB-B4ED-3640DF8E901C}" type="presParOf" srcId="{71045F8C-00FA-488E-A7BD-E2E6753D979D}" destId="{832BF48F-0145-4429-9E02-8FCA946CCE9E}" srcOrd="19" destOrd="0" presId="urn:microsoft.com/office/officeart/2005/8/layout/target3"/>
    <dgm:cxn modelId="{62582D51-6E14-46A3-8A4B-2E6F6970E773}" type="presParOf" srcId="{71045F8C-00FA-488E-A7BD-E2E6753D979D}" destId="{E7297F21-D4FD-4A41-AE58-814D01A6B5E7}" srcOrd="20" destOrd="0" presId="urn:microsoft.com/office/officeart/2005/8/layout/target3"/>
    <dgm:cxn modelId="{0759F257-6AC5-452C-81DA-6D4F7DB87F87}" type="presParOf" srcId="{71045F8C-00FA-488E-A7BD-E2E6753D979D}" destId="{F69A1436-182C-465B-AD7F-FE48E0C090C1}" srcOrd="21" destOrd="0" presId="urn:microsoft.com/office/officeart/2005/8/layout/target3"/>
    <dgm:cxn modelId="{C3414A80-B2A2-42D5-8D1F-27027D07EB29}" type="presParOf" srcId="{71045F8C-00FA-488E-A7BD-E2E6753D979D}" destId="{AA41A67C-3D3F-4AE9-9E0F-5D7F7BB2E741}" srcOrd="22" destOrd="0" presId="urn:microsoft.com/office/officeart/2005/8/layout/target3"/>
    <dgm:cxn modelId="{BAC70F6E-F8AC-498A-97C1-07CB1475B192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33A3D3-C521-4D5B-A877-B1C38DFE6AC7}" type="doc">
      <dgm:prSet loTypeId="urn:microsoft.com/office/officeart/2005/8/layout/h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D21DFFB5-E7E5-45A2-A2E9-E566198693A5}">
      <dgm:prSet phldrT="[Text]"/>
      <dgm:spPr/>
      <dgm:t>
        <a:bodyPr/>
        <a:lstStyle/>
        <a:p>
          <a:r>
            <a:rPr lang="cs-CZ" smtClean="0"/>
            <a:t>Clothes</a:t>
          </a:r>
          <a:endParaRPr lang="cs-CZ"/>
        </a:p>
      </dgm:t>
    </dgm:pt>
    <dgm:pt modelId="{44FC6A8F-D86E-4D9F-B922-FA834D918F31}" type="parTrans" cxnId="{005612B5-7CB7-45C0-BA6F-CC77D0B78528}">
      <dgm:prSet/>
      <dgm:spPr/>
      <dgm:t>
        <a:bodyPr/>
        <a:lstStyle/>
        <a:p>
          <a:endParaRPr lang="cs-CZ"/>
        </a:p>
      </dgm:t>
    </dgm:pt>
    <dgm:pt modelId="{D87B9B2A-DF40-4C25-B089-884E559C4250}" type="sibTrans" cxnId="{005612B5-7CB7-45C0-BA6F-CC77D0B78528}">
      <dgm:prSet/>
      <dgm:spPr/>
      <dgm:t>
        <a:bodyPr/>
        <a:lstStyle/>
        <a:p>
          <a:endParaRPr lang="cs-CZ"/>
        </a:p>
      </dgm:t>
    </dgm:pt>
    <dgm:pt modelId="{405A94EF-E85F-417F-A1EB-18A126B96FEC}">
      <dgm:prSet phldrT="[Text]"/>
      <dgm:spPr/>
      <dgm:t>
        <a:bodyPr/>
        <a:lstStyle/>
        <a:p>
          <a:r>
            <a:rPr lang="cs-CZ" smtClean="0"/>
            <a:t>For girls</a:t>
          </a:r>
          <a:endParaRPr lang="cs-CZ"/>
        </a:p>
      </dgm:t>
    </dgm:pt>
    <dgm:pt modelId="{68695BF7-8E55-41CC-A3F2-EB290F387C75}" type="parTrans" cxnId="{E32BC1BC-744A-4BA5-880A-1FFD0C16E91E}">
      <dgm:prSet/>
      <dgm:spPr/>
      <dgm:t>
        <a:bodyPr/>
        <a:lstStyle/>
        <a:p>
          <a:endParaRPr lang="cs-CZ"/>
        </a:p>
      </dgm:t>
    </dgm:pt>
    <dgm:pt modelId="{8C623D3D-1B29-4653-BE92-2903BE0CAE93}" type="sibTrans" cxnId="{E32BC1BC-744A-4BA5-880A-1FFD0C16E91E}">
      <dgm:prSet/>
      <dgm:spPr/>
      <dgm:t>
        <a:bodyPr/>
        <a:lstStyle/>
        <a:p>
          <a:endParaRPr lang="cs-CZ"/>
        </a:p>
      </dgm:t>
    </dgm:pt>
    <dgm:pt modelId="{263D2FCE-AEDF-4278-939F-3DE880732C04}">
      <dgm:prSet phldrT="[Text]"/>
      <dgm:spPr/>
      <dgm:t>
        <a:bodyPr/>
        <a:lstStyle/>
        <a:p>
          <a:r>
            <a:rPr lang="cs-CZ" smtClean="0"/>
            <a:t>For ladies and gentlemen</a:t>
          </a:r>
          <a:endParaRPr lang="cs-CZ"/>
        </a:p>
      </dgm:t>
    </dgm:pt>
    <dgm:pt modelId="{9716C85B-47F3-44A7-BF13-F218B102063C}" type="parTrans" cxnId="{DEC28698-EE59-410D-A0F3-92DA2415772B}">
      <dgm:prSet/>
      <dgm:spPr/>
      <dgm:t>
        <a:bodyPr/>
        <a:lstStyle/>
        <a:p>
          <a:endParaRPr lang="cs-CZ"/>
        </a:p>
      </dgm:t>
    </dgm:pt>
    <dgm:pt modelId="{B5B8EC5F-FDD5-4386-AA6E-B020B7B42D10}" type="sibTrans" cxnId="{DEC28698-EE59-410D-A0F3-92DA2415772B}">
      <dgm:prSet/>
      <dgm:spPr/>
      <dgm:t>
        <a:bodyPr/>
        <a:lstStyle/>
        <a:p>
          <a:endParaRPr lang="cs-CZ"/>
        </a:p>
      </dgm:t>
    </dgm:pt>
    <dgm:pt modelId="{CC4E5C48-D13E-4A4B-9A97-8CF6511A0153}">
      <dgm:prSet phldrT="[Text]"/>
      <dgm:spPr/>
      <dgm:t>
        <a:bodyPr/>
        <a:lstStyle/>
        <a:p>
          <a:r>
            <a:rPr lang="cs-CZ" smtClean="0"/>
            <a:t>Game</a:t>
          </a:r>
          <a:endParaRPr lang="cs-CZ"/>
        </a:p>
      </dgm:t>
    </dgm:pt>
    <dgm:pt modelId="{BA55E798-4495-4D3D-890A-54361E3323E6}" type="parTrans" cxnId="{519D651C-8DAC-4D15-BF97-722528EE81A2}">
      <dgm:prSet/>
      <dgm:spPr/>
      <dgm:t>
        <a:bodyPr/>
        <a:lstStyle/>
        <a:p>
          <a:endParaRPr lang="cs-CZ"/>
        </a:p>
      </dgm:t>
    </dgm:pt>
    <dgm:pt modelId="{51B0440C-47E6-4DCF-979C-551BCF8D2252}" type="sibTrans" cxnId="{519D651C-8DAC-4D15-BF97-722528EE81A2}">
      <dgm:prSet/>
      <dgm:spPr/>
      <dgm:t>
        <a:bodyPr/>
        <a:lstStyle/>
        <a:p>
          <a:endParaRPr lang="cs-CZ"/>
        </a:p>
      </dgm:t>
    </dgm:pt>
    <dgm:pt modelId="{C766DE06-D99B-4909-B247-9D2203BF1820}">
      <dgm:prSet phldrT="[Text]"/>
      <dgm:spPr/>
      <dgm:t>
        <a:bodyPr/>
        <a:lstStyle/>
        <a:p>
          <a:r>
            <a:rPr lang="cs-CZ" smtClean="0"/>
            <a:t>Rules</a:t>
          </a:r>
          <a:endParaRPr lang="cs-CZ"/>
        </a:p>
      </dgm:t>
    </dgm:pt>
    <dgm:pt modelId="{E178F79D-CFF0-470C-A426-60E1533721E0}" type="parTrans" cxnId="{C2A6CD54-5D00-4E35-AA72-F0FDD41E1453}">
      <dgm:prSet/>
      <dgm:spPr/>
      <dgm:t>
        <a:bodyPr/>
        <a:lstStyle/>
        <a:p>
          <a:endParaRPr lang="cs-CZ"/>
        </a:p>
      </dgm:t>
    </dgm:pt>
    <dgm:pt modelId="{84958F2B-548D-4BA6-A431-CB54F5CFA6A5}" type="sibTrans" cxnId="{C2A6CD54-5D00-4E35-AA72-F0FDD41E1453}">
      <dgm:prSet/>
      <dgm:spPr/>
      <dgm:t>
        <a:bodyPr/>
        <a:lstStyle/>
        <a:p>
          <a:endParaRPr lang="cs-CZ"/>
        </a:p>
      </dgm:t>
    </dgm:pt>
    <dgm:pt modelId="{18326108-9B6D-4A5C-A5B7-808DE6BDC25F}">
      <dgm:prSet phldrT="[Text]"/>
      <dgm:spPr/>
      <dgm:t>
        <a:bodyPr/>
        <a:lstStyle/>
        <a:p>
          <a:r>
            <a:rPr lang="cs-CZ" smtClean="0"/>
            <a:t>Plan</a:t>
          </a:r>
          <a:endParaRPr lang="cs-CZ"/>
        </a:p>
      </dgm:t>
    </dgm:pt>
    <dgm:pt modelId="{E04D320B-D33B-4EBE-9B8F-252C59FC00FC}" type="parTrans" cxnId="{3B99C3F9-59ED-4DAC-B988-AAAACFD0412A}">
      <dgm:prSet/>
      <dgm:spPr/>
      <dgm:t>
        <a:bodyPr/>
        <a:lstStyle/>
        <a:p>
          <a:endParaRPr lang="cs-CZ"/>
        </a:p>
      </dgm:t>
    </dgm:pt>
    <dgm:pt modelId="{EE466585-0800-41D0-9B5F-C9FC29C32E28}" type="sibTrans" cxnId="{3B99C3F9-59ED-4DAC-B988-AAAACFD0412A}">
      <dgm:prSet/>
      <dgm:spPr/>
      <dgm:t>
        <a:bodyPr/>
        <a:lstStyle/>
        <a:p>
          <a:endParaRPr lang="cs-CZ"/>
        </a:p>
      </dgm:t>
    </dgm:pt>
    <dgm:pt modelId="{A86BC3AE-AEB8-4412-BC67-E5798C441DA2}">
      <dgm:prSet phldrT="[Text]"/>
      <dgm:spPr/>
      <dgm:t>
        <a:bodyPr/>
        <a:lstStyle/>
        <a:p>
          <a:r>
            <a:rPr lang="cs-CZ" smtClean="0"/>
            <a:t>For boys</a:t>
          </a:r>
          <a:endParaRPr lang="cs-CZ"/>
        </a:p>
      </dgm:t>
    </dgm:pt>
    <dgm:pt modelId="{DEBBEE78-CF6D-4578-8279-412C53E505F1}" type="parTrans" cxnId="{F2B470C9-C765-4511-9FFD-2B5FB202A146}">
      <dgm:prSet/>
      <dgm:spPr/>
      <dgm:t>
        <a:bodyPr/>
        <a:lstStyle/>
        <a:p>
          <a:endParaRPr lang="cs-CZ"/>
        </a:p>
      </dgm:t>
    </dgm:pt>
    <dgm:pt modelId="{3DAB1BBA-BA7F-443B-9F41-88A796CA2E77}" type="sibTrans" cxnId="{F2B470C9-C765-4511-9FFD-2B5FB202A146}">
      <dgm:prSet/>
      <dgm:spPr/>
      <dgm:t>
        <a:bodyPr/>
        <a:lstStyle/>
        <a:p>
          <a:endParaRPr lang="cs-CZ"/>
        </a:p>
      </dgm:t>
    </dgm:pt>
    <dgm:pt modelId="{741C49F5-3564-4969-991D-A820A34CDB03}" type="pres">
      <dgm:prSet presAssocID="{8533A3D3-C521-4D5B-A877-B1C38DFE6AC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3391B30-9363-4DB4-8D5C-6F5867DE9538}" type="pres">
      <dgm:prSet presAssocID="{D21DFFB5-E7E5-45A2-A2E9-E566198693A5}" presName="composite" presStyleCnt="0"/>
      <dgm:spPr/>
    </dgm:pt>
    <dgm:pt modelId="{F88AC032-B9D6-430E-93FF-2A172A314460}" type="pres">
      <dgm:prSet presAssocID="{D21DFFB5-E7E5-45A2-A2E9-E566198693A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3F4345-A23A-44B3-A22C-6A819E2AC0D7}" type="pres">
      <dgm:prSet presAssocID="{D21DFFB5-E7E5-45A2-A2E9-E566198693A5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FCEFD04-ABE7-42AB-9C54-FADE0A921134}" type="pres">
      <dgm:prSet presAssocID="{D87B9B2A-DF40-4C25-B089-884E559C4250}" presName="space" presStyleCnt="0"/>
      <dgm:spPr/>
    </dgm:pt>
    <dgm:pt modelId="{A993B157-78A5-4720-A195-568A2F2B4909}" type="pres">
      <dgm:prSet presAssocID="{CC4E5C48-D13E-4A4B-9A97-8CF6511A0153}" presName="composite" presStyleCnt="0"/>
      <dgm:spPr/>
    </dgm:pt>
    <dgm:pt modelId="{6BBD7896-1B63-4BEC-A4BF-8AAC8832D03B}" type="pres">
      <dgm:prSet presAssocID="{CC4E5C48-D13E-4A4B-9A97-8CF6511A0153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D5F306D-5A52-4775-B5C6-2D04CE625D17}" type="pres">
      <dgm:prSet presAssocID="{CC4E5C48-D13E-4A4B-9A97-8CF6511A0153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E4FD6B8-2ED1-4515-B6D3-35F79D057316}" type="presOf" srcId="{D21DFFB5-E7E5-45A2-A2E9-E566198693A5}" destId="{F88AC032-B9D6-430E-93FF-2A172A314460}" srcOrd="0" destOrd="0" presId="urn:microsoft.com/office/officeart/2005/8/layout/hList1"/>
    <dgm:cxn modelId="{C2A6CD54-5D00-4E35-AA72-F0FDD41E1453}" srcId="{CC4E5C48-D13E-4A4B-9A97-8CF6511A0153}" destId="{C766DE06-D99B-4909-B247-9D2203BF1820}" srcOrd="0" destOrd="0" parTransId="{E178F79D-CFF0-470C-A426-60E1533721E0}" sibTransId="{84958F2B-548D-4BA6-A431-CB54F5CFA6A5}"/>
    <dgm:cxn modelId="{0EBC82ED-8CC3-4210-85B3-3C390935D7FB}" type="presOf" srcId="{CC4E5C48-D13E-4A4B-9A97-8CF6511A0153}" destId="{6BBD7896-1B63-4BEC-A4BF-8AAC8832D03B}" srcOrd="0" destOrd="0" presId="urn:microsoft.com/office/officeart/2005/8/layout/hList1"/>
    <dgm:cxn modelId="{0A240A78-CEEC-45FC-8FBE-483EA7977A40}" type="presOf" srcId="{8533A3D3-C521-4D5B-A877-B1C38DFE6AC7}" destId="{741C49F5-3564-4969-991D-A820A34CDB03}" srcOrd="0" destOrd="0" presId="urn:microsoft.com/office/officeart/2005/8/layout/hList1"/>
    <dgm:cxn modelId="{4D041A00-7FFD-46EE-A13D-D61AB4C7B4B4}" type="presOf" srcId="{405A94EF-E85F-417F-A1EB-18A126B96FEC}" destId="{973F4345-A23A-44B3-A22C-6A819E2AC0D7}" srcOrd="0" destOrd="0" presId="urn:microsoft.com/office/officeart/2005/8/layout/hList1"/>
    <dgm:cxn modelId="{3B99C3F9-59ED-4DAC-B988-AAAACFD0412A}" srcId="{CC4E5C48-D13E-4A4B-9A97-8CF6511A0153}" destId="{18326108-9B6D-4A5C-A5B7-808DE6BDC25F}" srcOrd="1" destOrd="0" parTransId="{E04D320B-D33B-4EBE-9B8F-252C59FC00FC}" sibTransId="{EE466585-0800-41D0-9B5F-C9FC29C32E28}"/>
    <dgm:cxn modelId="{3E0C93B6-91A1-460A-A9B6-4509DB5A9AF2}" type="presOf" srcId="{C766DE06-D99B-4909-B247-9D2203BF1820}" destId="{0D5F306D-5A52-4775-B5C6-2D04CE625D17}" srcOrd="0" destOrd="0" presId="urn:microsoft.com/office/officeart/2005/8/layout/hList1"/>
    <dgm:cxn modelId="{DEC28698-EE59-410D-A0F3-92DA2415772B}" srcId="{D21DFFB5-E7E5-45A2-A2E9-E566198693A5}" destId="{263D2FCE-AEDF-4278-939F-3DE880732C04}" srcOrd="2" destOrd="0" parTransId="{9716C85B-47F3-44A7-BF13-F218B102063C}" sibTransId="{B5B8EC5F-FDD5-4386-AA6E-B020B7B42D10}"/>
    <dgm:cxn modelId="{E32BC1BC-744A-4BA5-880A-1FFD0C16E91E}" srcId="{D21DFFB5-E7E5-45A2-A2E9-E566198693A5}" destId="{405A94EF-E85F-417F-A1EB-18A126B96FEC}" srcOrd="0" destOrd="0" parTransId="{68695BF7-8E55-41CC-A3F2-EB290F387C75}" sibTransId="{8C623D3D-1B29-4653-BE92-2903BE0CAE93}"/>
    <dgm:cxn modelId="{210447A6-D31D-420B-87C7-62A46030DC74}" type="presOf" srcId="{263D2FCE-AEDF-4278-939F-3DE880732C04}" destId="{973F4345-A23A-44B3-A22C-6A819E2AC0D7}" srcOrd="0" destOrd="2" presId="urn:microsoft.com/office/officeart/2005/8/layout/hList1"/>
    <dgm:cxn modelId="{6D8873DF-69AF-4C8C-AE63-EFB00B860ACC}" type="presOf" srcId="{A86BC3AE-AEB8-4412-BC67-E5798C441DA2}" destId="{973F4345-A23A-44B3-A22C-6A819E2AC0D7}" srcOrd="0" destOrd="1" presId="urn:microsoft.com/office/officeart/2005/8/layout/hList1"/>
    <dgm:cxn modelId="{005612B5-7CB7-45C0-BA6F-CC77D0B78528}" srcId="{8533A3D3-C521-4D5B-A877-B1C38DFE6AC7}" destId="{D21DFFB5-E7E5-45A2-A2E9-E566198693A5}" srcOrd="0" destOrd="0" parTransId="{44FC6A8F-D86E-4D9F-B922-FA834D918F31}" sibTransId="{D87B9B2A-DF40-4C25-B089-884E559C4250}"/>
    <dgm:cxn modelId="{F2B470C9-C765-4511-9FFD-2B5FB202A146}" srcId="{D21DFFB5-E7E5-45A2-A2E9-E566198693A5}" destId="{A86BC3AE-AEB8-4412-BC67-E5798C441DA2}" srcOrd="1" destOrd="0" parTransId="{DEBBEE78-CF6D-4578-8279-412C53E505F1}" sibTransId="{3DAB1BBA-BA7F-443B-9F41-88A796CA2E77}"/>
    <dgm:cxn modelId="{A64ACCF1-C2B4-43BD-81EB-56B1DE7390C9}" type="presOf" srcId="{18326108-9B6D-4A5C-A5B7-808DE6BDC25F}" destId="{0D5F306D-5A52-4775-B5C6-2D04CE625D17}" srcOrd="0" destOrd="1" presId="urn:microsoft.com/office/officeart/2005/8/layout/hList1"/>
    <dgm:cxn modelId="{519D651C-8DAC-4D15-BF97-722528EE81A2}" srcId="{8533A3D3-C521-4D5B-A877-B1C38DFE6AC7}" destId="{CC4E5C48-D13E-4A4B-9A97-8CF6511A0153}" srcOrd="1" destOrd="0" parTransId="{BA55E798-4495-4D3D-890A-54361E3323E6}" sibTransId="{51B0440C-47E6-4DCF-979C-551BCF8D2252}"/>
    <dgm:cxn modelId="{1948DF3A-CD82-4647-9DDF-730D05146CBE}" type="presParOf" srcId="{741C49F5-3564-4969-991D-A820A34CDB03}" destId="{F3391B30-9363-4DB4-8D5C-6F5867DE9538}" srcOrd="0" destOrd="0" presId="urn:microsoft.com/office/officeart/2005/8/layout/hList1"/>
    <dgm:cxn modelId="{660ABBED-130F-4290-84C1-5DDA55B022FD}" type="presParOf" srcId="{F3391B30-9363-4DB4-8D5C-6F5867DE9538}" destId="{F88AC032-B9D6-430E-93FF-2A172A314460}" srcOrd="0" destOrd="0" presId="urn:microsoft.com/office/officeart/2005/8/layout/hList1"/>
    <dgm:cxn modelId="{26751CCB-7F95-4832-AEAC-917898497B2B}" type="presParOf" srcId="{F3391B30-9363-4DB4-8D5C-6F5867DE9538}" destId="{973F4345-A23A-44B3-A22C-6A819E2AC0D7}" srcOrd="1" destOrd="0" presId="urn:microsoft.com/office/officeart/2005/8/layout/hList1"/>
    <dgm:cxn modelId="{275D00BB-3AF6-42AB-A0ED-BD9970567CC2}" type="presParOf" srcId="{741C49F5-3564-4969-991D-A820A34CDB03}" destId="{AFCEFD04-ABE7-42AB-9C54-FADE0A921134}" srcOrd="1" destOrd="0" presId="urn:microsoft.com/office/officeart/2005/8/layout/hList1"/>
    <dgm:cxn modelId="{C24BFADC-53F3-4970-854D-588C7B6787C1}" type="presParOf" srcId="{741C49F5-3564-4969-991D-A820A34CDB03}" destId="{A993B157-78A5-4720-A195-568A2F2B4909}" srcOrd="2" destOrd="0" presId="urn:microsoft.com/office/officeart/2005/8/layout/hList1"/>
    <dgm:cxn modelId="{5081F77C-CC23-4F97-B2FD-B0CDF2934B77}" type="presParOf" srcId="{A993B157-78A5-4720-A195-568A2F2B4909}" destId="{6BBD7896-1B63-4BEC-A4BF-8AAC8832D03B}" srcOrd="0" destOrd="0" presId="urn:microsoft.com/office/officeart/2005/8/layout/hList1"/>
    <dgm:cxn modelId="{A840CF68-59BD-49CE-B420-2EB5C5C3C89D}" type="presParOf" srcId="{A993B157-78A5-4720-A195-568A2F2B4909}" destId="{0D5F306D-5A52-4775-B5C6-2D04CE625D1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 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VY_22_INOVACE_36_Clothes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 Anglický jazyk pro 5.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smtClean="0"/>
            <a:t>: Clothes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88AC032-B9D6-430E-93FF-2A172A314460}">
      <dsp:nvSpPr>
        <dsp:cNvPr id="0" name=""/>
        <dsp:cNvSpPr/>
      </dsp:nvSpPr>
      <dsp:spPr>
        <a:xfrm>
          <a:off x="39" y="53711"/>
          <a:ext cx="3809962" cy="11232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7368" tIns="158496" rIns="277368" bIns="158496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smtClean="0"/>
            <a:t>Clothes</a:t>
          </a:r>
          <a:endParaRPr lang="cs-CZ" sz="3900" kern="1200"/>
        </a:p>
      </dsp:txBody>
      <dsp:txXfrm>
        <a:off x="39" y="53711"/>
        <a:ext cx="3809962" cy="1123200"/>
      </dsp:txXfrm>
    </dsp:sp>
    <dsp:sp modelId="{973F4345-A23A-44B3-A22C-6A819E2AC0D7}">
      <dsp:nvSpPr>
        <dsp:cNvPr id="0" name=""/>
        <dsp:cNvSpPr/>
      </dsp:nvSpPr>
      <dsp:spPr>
        <a:xfrm>
          <a:off x="39" y="1176911"/>
          <a:ext cx="3809962" cy="3265177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8026" tIns="208026" rIns="277368" bIns="312039" numCol="1" spcCol="1270" anchor="t" anchorCtr="0">
          <a:noAutofit/>
        </a:bodyPr>
        <a:lstStyle/>
        <a:p>
          <a:pPr marL="285750" lvl="1" indent="-285750" algn="l" defTabSz="1733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900" kern="1200" smtClean="0"/>
            <a:t>For girls</a:t>
          </a:r>
          <a:endParaRPr lang="cs-CZ" sz="3900" kern="1200"/>
        </a:p>
        <a:p>
          <a:pPr marL="285750" lvl="1" indent="-285750" algn="l" defTabSz="1733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900" kern="1200" smtClean="0"/>
            <a:t>For boys</a:t>
          </a:r>
          <a:endParaRPr lang="cs-CZ" sz="3900" kern="1200"/>
        </a:p>
        <a:p>
          <a:pPr marL="285750" lvl="1" indent="-285750" algn="l" defTabSz="1733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900" kern="1200" smtClean="0"/>
            <a:t>For ladies and gentlemen</a:t>
          </a:r>
          <a:endParaRPr lang="cs-CZ" sz="3900" kern="1200"/>
        </a:p>
      </dsp:txBody>
      <dsp:txXfrm>
        <a:off x="39" y="1176911"/>
        <a:ext cx="3809962" cy="3265177"/>
      </dsp:txXfrm>
    </dsp:sp>
    <dsp:sp modelId="{6BBD7896-1B63-4BEC-A4BF-8AAC8832D03B}">
      <dsp:nvSpPr>
        <dsp:cNvPr id="0" name=""/>
        <dsp:cNvSpPr/>
      </dsp:nvSpPr>
      <dsp:spPr>
        <a:xfrm>
          <a:off x="4343397" y="53711"/>
          <a:ext cx="3809962" cy="1123200"/>
        </a:xfrm>
        <a:prstGeom prst="rect">
          <a:avLst/>
        </a:prstGeom>
        <a:solidFill>
          <a:schemeClr val="accent3">
            <a:hueOff val="9001922"/>
            <a:satOff val="813"/>
            <a:lumOff val="-8631"/>
            <a:alphaOff val="0"/>
          </a:schemeClr>
        </a:solidFill>
        <a:ln w="19050" cap="flat" cmpd="sng" algn="ctr">
          <a:solidFill>
            <a:schemeClr val="accent3">
              <a:hueOff val="9001922"/>
              <a:satOff val="813"/>
              <a:lumOff val="-8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7368" tIns="158496" rIns="277368" bIns="158496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smtClean="0"/>
            <a:t>Game</a:t>
          </a:r>
          <a:endParaRPr lang="cs-CZ" sz="3900" kern="1200"/>
        </a:p>
      </dsp:txBody>
      <dsp:txXfrm>
        <a:off x="4343397" y="53711"/>
        <a:ext cx="3809962" cy="1123200"/>
      </dsp:txXfrm>
    </dsp:sp>
    <dsp:sp modelId="{0D5F306D-5A52-4775-B5C6-2D04CE625D17}">
      <dsp:nvSpPr>
        <dsp:cNvPr id="0" name=""/>
        <dsp:cNvSpPr/>
      </dsp:nvSpPr>
      <dsp:spPr>
        <a:xfrm>
          <a:off x="4343397" y="1176911"/>
          <a:ext cx="3809962" cy="3265177"/>
        </a:xfrm>
        <a:prstGeom prst="rect">
          <a:avLst/>
        </a:prstGeom>
        <a:solidFill>
          <a:schemeClr val="accent3">
            <a:tint val="40000"/>
            <a:alpha val="90000"/>
            <a:hueOff val="10333456"/>
            <a:satOff val="-39206"/>
            <a:lumOff val="-2546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10333456"/>
              <a:satOff val="-39206"/>
              <a:lumOff val="-254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8026" tIns="208026" rIns="277368" bIns="312039" numCol="1" spcCol="1270" anchor="t" anchorCtr="0">
          <a:noAutofit/>
        </a:bodyPr>
        <a:lstStyle/>
        <a:p>
          <a:pPr marL="285750" lvl="1" indent="-285750" algn="l" defTabSz="1733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900" kern="1200" smtClean="0"/>
            <a:t>Rules</a:t>
          </a:r>
          <a:endParaRPr lang="cs-CZ" sz="3900" kern="1200"/>
        </a:p>
        <a:p>
          <a:pPr marL="285750" lvl="1" indent="-285750" algn="l" defTabSz="1733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900" kern="1200" smtClean="0"/>
            <a:t>Plan</a:t>
          </a:r>
          <a:endParaRPr lang="cs-CZ" sz="3900" kern="1200"/>
        </a:p>
      </dsp:txBody>
      <dsp:txXfrm>
        <a:off x="4343397" y="1176911"/>
        <a:ext cx="3809962" cy="32651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B364CE-49FA-418B-9674-26016CB10021}" type="datetimeFigureOut">
              <a:rPr lang="cs-CZ" smtClean="0"/>
              <a:pPr/>
              <a:t>5.8.2012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E704AF-1251-421F-B079-A2D460BC63A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348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Při</a:t>
            </a:r>
            <a:r>
              <a:rPr lang="cs-CZ" baseline="0" smtClean="0"/>
              <a:t> zvětšení na F5 slova po kliknulí myši postupně přilétnou.</a:t>
            </a:r>
            <a:r>
              <a:rPr lang="cs-CZ" smtClean="0"/>
              <a:t>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704AF-1251-421F-B079-A2D460BC63A0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47082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2F2EE21E-B3C9-4C5C-9740-7959F21A7ACB}" type="datetimeFigureOut">
              <a:rPr lang="cs-CZ" smtClean="0"/>
              <a:pPr/>
              <a:t>5.8.2012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5BB501F-F2C4-4F8A-8B6B-BA195FC245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E21E-B3C9-4C5C-9740-7959F21A7ACB}" type="datetimeFigureOut">
              <a:rPr lang="cs-CZ" smtClean="0"/>
              <a:pPr/>
              <a:t>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5BB501F-F2C4-4F8A-8B6B-BA195FC245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E21E-B3C9-4C5C-9740-7959F21A7ACB}" type="datetimeFigureOut">
              <a:rPr lang="cs-CZ" smtClean="0"/>
              <a:pPr/>
              <a:t>5.8.2012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85BB501F-F2C4-4F8A-8B6B-BA195FC245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F2EE21E-B3C9-4C5C-9740-7959F21A7ACB}" type="datetimeFigureOut">
              <a:rPr lang="cs-CZ" smtClean="0"/>
              <a:pPr/>
              <a:t>5.8.2012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5BB501F-F2C4-4F8A-8B6B-BA195FC245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F2EE21E-B3C9-4C5C-9740-7959F21A7ACB}" type="datetimeFigureOut">
              <a:rPr lang="cs-CZ" smtClean="0"/>
              <a:pPr/>
              <a:t>5.8.2012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5BB501F-F2C4-4F8A-8B6B-BA195FC245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E21E-B3C9-4C5C-9740-7959F21A7ACB}" type="datetimeFigureOut">
              <a:rPr lang="cs-CZ" smtClean="0"/>
              <a:pPr/>
              <a:t>5.8.2012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5BB501F-F2C4-4F8A-8B6B-BA195FC245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E21E-B3C9-4C5C-9740-7959F21A7ACB}" type="datetimeFigureOut">
              <a:rPr lang="cs-CZ" smtClean="0"/>
              <a:pPr/>
              <a:t>5.8.2012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5BB501F-F2C4-4F8A-8B6B-BA195FC245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E21E-B3C9-4C5C-9740-7959F21A7ACB}" type="datetimeFigureOut">
              <a:rPr lang="cs-CZ" smtClean="0"/>
              <a:pPr/>
              <a:t>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5BB501F-F2C4-4F8A-8B6B-BA195FC245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2F2EE21E-B3C9-4C5C-9740-7959F21A7ACB}" type="datetimeFigureOut">
              <a:rPr lang="cs-CZ" smtClean="0"/>
              <a:pPr/>
              <a:t>5.8.2012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85BB501F-F2C4-4F8A-8B6B-BA195FC245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E21E-B3C9-4C5C-9740-7959F21A7ACB}" type="datetimeFigureOut">
              <a:rPr lang="cs-CZ" smtClean="0"/>
              <a:pPr/>
              <a:t>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B501F-F2C4-4F8A-8B6B-BA195FC245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2F2EE21E-B3C9-4C5C-9740-7959F21A7ACB}" type="datetimeFigureOut">
              <a:rPr lang="cs-CZ" smtClean="0"/>
              <a:pPr/>
              <a:t>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85BB501F-F2C4-4F8A-8B6B-BA195FC245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7159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6131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6852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811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9957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3340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8350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5992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3301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979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7041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F2EE21E-B3C9-4C5C-9740-7959F21A7ACB}" type="datetimeFigureOut">
              <a:rPr lang="cs-CZ" smtClean="0"/>
              <a:pPr/>
              <a:t>5.8.2012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5BB501F-F2C4-4F8A-8B6B-BA195FC245E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7661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12" Type="http://schemas.openxmlformats.org/officeDocument/2006/relationships/image" Target="../media/image1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wmf"/><Relationship Id="rId11" Type="http://schemas.openxmlformats.org/officeDocument/2006/relationships/image" Target="../media/image13.wmf"/><Relationship Id="rId5" Type="http://schemas.openxmlformats.org/officeDocument/2006/relationships/image" Target="../media/image7.wmf"/><Relationship Id="rId10" Type="http://schemas.openxmlformats.org/officeDocument/2006/relationships/image" Target="../media/image12.wmf"/><Relationship Id="rId4" Type="http://schemas.openxmlformats.org/officeDocument/2006/relationships/image" Target="../media/image6.wmf"/><Relationship Id="rId9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12" Type="http://schemas.openxmlformats.org/officeDocument/2006/relationships/image" Target="../media/image26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wmf"/><Relationship Id="rId11" Type="http://schemas.openxmlformats.org/officeDocument/2006/relationships/image" Target="../media/image25.wmf"/><Relationship Id="rId5" Type="http://schemas.openxmlformats.org/officeDocument/2006/relationships/image" Target="../media/image19.wmf"/><Relationship Id="rId10" Type="http://schemas.openxmlformats.org/officeDocument/2006/relationships/image" Target="../media/image24.wmf"/><Relationship Id="rId4" Type="http://schemas.openxmlformats.org/officeDocument/2006/relationships/image" Target="../media/image18.wmf"/><Relationship Id="rId9" Type="http://schemas.openxmlformats.org/officeDocument/2006/relationships/image" Target="../media/image23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wmf"/><Relationship Id="rId11" Type="http://schemas.openxmlformats.org/officeDocument/2006/relationships/image" Target="../media/image36.wmf"/><Relationship Id="rId5" Type="http://schemas.openxmlformats.org/officeDocument/2006/relationships/image" Target="../media/image30.png"/><Relationship Id="rId10" Type="http://schemas.openxmlformats.org/officeDocument/2006/relationships/image" Target="../media/image35.wmf"/><Relationship Id="rId4" Type="http://schemas.openxmlformats.org/officeDocument/2006/relationships/image" Target="../media/image29.wmf"/><Relationship Id="rId9" Type="http://schemas.openxmlformats.org/officeDocument/2006/relationships/image" Target="../media/image3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image" Target="../media/image40.wmf"/><Relationship Id="rId7" Type="http://schemas.openxmlformats.org/officeDocument/2006/relationships/image" Target="../media/image44.wmf"/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wmf"/><Relationship Id="rId5" Type="http://schemas.openxmlformats.org/officeDocument/2006/relationships/image" Target="../media/image42.wmf"/><Relationship Id="rId10" Type="http://schemas.openxmlformats.org/officeDocument/2006/relationships/image" Target="../media/image47.wmf"/><Relationship Id="rId4" Type="http://schemas.openxmlformats.org/officeDocument/2006/relationships/image" Target="../media/image41.wmf"/><Relationship Id="rId9" Type="http://schemas.openxmlformats.org/officeDocument/2006/relationships/image" Target="../media/image46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71893179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37018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je určen pro 5. ročník</a:t>
            </a:r>
          </a:p>
          <a:p>
            <a:r>
              <a:rPr lang="cs-CZ" dirty="0" smtClean="0"/>
              <a:t>Procvičuje a doplňuje učivo učebnice Project 1, Unit 6D /</a:t>
            </a:r>
            <a:r>
              <a:rPr lang="cs-CZ" dirty="0" err="1" smtClean="0"/>
              <a:t>People</a:t>
            </a:r>
            <a:r>
              <a:rPr lang="cs-CZ" dirty="0" smtClean="0"/>
              <a:t>- </a:t>
            </a:r>
            <a:r>
              <a:rPr lang="cs-CZ" dirty="0" err="1" smtClean="0"/>
              <a:t>Clothes</a:t>
            </a:r>
            <a:r>
              <a:rPr lang="cs-CZ" dirty="0" smtClean="0"/>
              <a:t>/, názvy oblečení</a:t>
            </a:r>
          </a:p>
          <a:p>
            <a:r>
              <a:rPr lang="cs-CZ" dirty="0" smtClean="0"/>
              <a:t>Žáci si po procvičení slovní zásoby zahrají konverzační hru</a:t>
            </a:r>
          </a:p>
          <a:p>
            <a:r>
              <a:rPr lang="cs-CZ" dirty="0" smtClean="0"/>
              <a:t>Pracujeme s interaktivní tabulí</a:t>
            </a:r>
          </a:p>
          <a:p>
            <a:r>
              <a:rPr lang="cs-CZ" dirty="0" smtClean="0"/>
              <a:t>Inovace: práce s interaktivní tabulí vybízí žáky k aktivnímu osvojení učiva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8118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204864"/>
            <a:ext cx="6477000" cy="1828800"/>
          </a:xfrm>
        </p:spPr>
        <p:txBody>
          <a:bodyPr/>
          <a:lstStyle/>
          <a:p>
            <a:r>
              <a:rPr lang="cs-CZ" sz="800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Clothes</a:t>
            </a:r>
            <a:r>
              <a:rPr lang="cs-CZ" smtClean="0"/>
              <a:t/>
            </a:r>
            <a:br>
              <a:rPr lang="cs-CZ" smtClean="0"/>
            </a:br>
            <a:r>
              <a:rPr lang="cs-CZ" sz="2000" smtClean="0"/>
              <a:t>mgr. olga Kolářová</a:t>
            </a:r>
            <a:endParaRPr lang="cs-CZ" sz="200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Anglický jazyk pro 5. ročník</a:t>
            </a:r>
          </a:p>
          <a:p>
            <a:endParaRPr lang="cs-CZ"/>
          </a:p>
        </p:txBody>
      </p:sp>
      <p:pic>
        <p:nvPicPr>
          <p:cNvPr id="6146" name="Picture 2" descr="C:\Users\Kolářová\AppData\Local\Microsoft\Windows\Temporary Internet Files\Content.IE5\CFCVX2EO\MC9004235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84784"/>
            <a:ext cx="1931780" cy="356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772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Obsah</a:t>
            </a:r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1039932046"/>
              </p:ext>
            </p:extLst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36159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For girls</a:t>
            </a:r>
            <a:endParaRPr lang="cs-CZ"/>
          </a:p>
        </p:txBody>
      </p:sp>
      <p:pic>
        <p:nvPicPr>
          <p:cNvPr id="2052" name="Picture 4" descr="C:\Users\Kolářová\AppData\Local\Microsoft\Windows\Temporary Internet Files\Content.IE5\K0O7W0UI\MC9003208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8787" y="1370771"/>
            <a:ext cx="1567282" cy="181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Kolářová\AppData\Local\Microsoft\Windows\Temporary Internet Files\Content.IE5\2XL4XW1A\MC90028658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1444" y="4638769"/>
            <a:ext cx="1805940" cy="1579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Kolářová\AppData\Local\Microsoft\Windows\Temporary Internet Files\Content.IE5\S7687CZ2\MC90030557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448" y="2286046"/>
            <a:ext cx="1775765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Kolářová\AppData\Local\Microsoft\Windows\Temporary Internet Files\Content.IE5\S7687CZ2\MC90044005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2687" y="2827337"/>
            <a:ext cx="1698625" cy="120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Users\Kolářová\AppData\Local\Microsoft\Windows\Temporary Internet Files\Content.IE5\S1JEQ4I9\MC90041255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7282" y="2498102"/>
            <a:ext cx="1598771" cy="1701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Users\Kolářová\AppData\Local\Microsoft\Windows\Temporary Internet Files\Content.IE5\K0O7W0UI\MC90011332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240957" y="4792829"/>
            <a:ext cx="1488818" cy="142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C:\Users\Kolářová\AppData\Local\Microsoft\Windows\Temporary Internet Files\Content.IE5\S1JEQ4I9\MC90033489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41917" y="4587630"/>
            <a:ext cx="1406347" cy="166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C:\Users\Kolářová\AppData\Local\Microsoft\Windows\Temporary Internet Files\Content.IE5\DYZYG3L8\MC90041274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18365"/>
            <a:ext cx="2284491" cy="1498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C:\Users\Kolářová\AppData\Local\Microsoft\Windows\Temporary Internet Files\Content.IE5\S7687CZ2\MC90036010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2213" y="1034316"/>
            <a:ext cx="1784909" cy="18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C:\Users\Kolářová\AppData\Local\Microsoft\Windows\Temporary Internet Files\Content.IE5\DE4CGPLA\MC900407856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31905" y="4144807"/>
            <a:ext cx="1527175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77" name="Picture 29" descr="C:\Users\Kolářová\AppData\Local\Microsoft\Windows\Temporary Internet Files\Content.IE5\2XL4XW1A\MC90036019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32581" y="2523744"/>
            <a:ext cx="1678838" cy="18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55360" y="1546617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1.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298295" y="1469673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/>
              <a:t>j</a:t>
            </a:r>
            <a:r>
              <a:rPr lang="cs-CZ" sz="2800" smtClean="0"/>
              <a:t>acket</a:t>
            </a:r>
            <a:endParaRPr lang="cs-CZ" sz="2800"/>
          </a:p>
        </p:txBody>
      </p:sp>
      <p:sp>
        <p:nvSpPr>
          <p:cNvPr id="5" name="TextovéPole 4"/>
          <p:cNvSpPr txBox="1"/>
          <p:nvPr/>
        </p:nvSpPr>
        <p:spPr>
          <a:xfrm>
            <a:off x="4729775" y="1916714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2.</a:t>
            </a:r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256593" y="1839770"/>
            <a:ext cx="16353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sunglasses</a:t>
            </a:r>
            <a:endParaRPr lang="cs-CZ" sz="2800"/>
          </a:p>
        </p:txBody>
      </p:sp>
      <p:sp>
        <p:nvSpPr>
          <p:cNvPr id="7" name="TextovéPole 6"/>
          <p:cNvSpPr txBox="1"/>
          <p:nvPr/>
        </p:nvSpPr>
        <p:spPr>
          <a:xfrm>
            <a:off x="425148" y="4097472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3.</a:t>
            </a:r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966484" y="4081437"/>
            <a:ext cx="1099831" cy="527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/>
              <a:t>dress</a:t>
            </a:r>
            <a:endParaRPr lang="cs-CZ" sz="2800"/>
          </a:p>
        </p:txBody>
      </p:sp>
      <p:sp>
        <p:nvSpPr>
          <p:cNvPr id="9" name="TextovéPole 8"/>
          <p:cNvSpPr txBox="1"/>
          <p:nvPr/>
        </p:nvSpPr>
        <p:spPr>
          <a:xfrm>
            <a:off x="3093742" y="3429000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/>
              <a:t>4</a:t>
            </a:r>
            <a:r>
              <a:rPr lang="cs-CZ" smtClean="0"/>
              <a:t>.</a:t>
            </a:r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2635284" y="3769052"/>
            <a:ext cx="1279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slippers</a:t>
            </a:r>
            <a:endParaRPr lang="cs-CZ" sz="2800"/>
          </a:p>
        </p:txBody>
      </p:sp>
      <p:sp>
        <p:nvSpPr>
          <p:cNvPr id="11" name="TextovéPole 10"/>
          <p:cNvSpPr txBox="1"/>
          <p:nvPr/>
        </p:nvSpPr>
        <p:spPr>
          <a:xfrm>
            <a:off x="7550605" y="3097347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6.</a:t>
            </a:r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6194325" y="4180368"/>
            <a:ext cx="13580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/>
              <a:t>f</a:t>
            </a:r>
            <a:r>
              <a:rPr lang="cs-CZ" sz="2800" smtClean="0"/>
              <a:t>lip-flop</a:t>
            </a:r>
            <a:endParaRPr lang="cs-CZ" sz="2800"/>
          </a:p>
        </p:txBody>
      </p:sp>
      <p:sp>
        <p:nvSpPr>
          <p:cNvPr id="13" name="TextovéPole 12"/>
          <p:cNvSpPr txBox="1"/>
          <p:nvPr/>
        </p:nvSpPr>
        <p:spPr>
          <a:xfrm>
            <a:off x="603884" y="6033272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7.</a:t>
            </a:r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7548787" y="3429000"/>
            <a:ext cx="1587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swimwear</a:t>
            </a:r>
            <a:endParaRPr lang="cs-CZ" sz="2800"/>
          </a:p>
        </p:txBody>
      </p:sp>
      <p:sp>
        <p:nvSpPr>
          <p:cNvPr id="15" name="TextovéPole 14"/>
          <p:cNvSpPr txBox="1"/>
          <p:nvPr/>
        </p:nvSpPr>
        <p:spPr>
          <a:xfrm flipH="1">
            <a:off x="2957302" y="6174474"/>
            <a:ext cx="393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8.</a:t>
            </a:r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1208857" y="6162086"/>
            <a:ext cx="9869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shorts</a:t>
            </a:r>
            <a:endParaRPr lang="cs-CZ" sz="2800"/>
          </a:p>
        </p:txBody>
      </p:sp>
      <p:sp>
        <p:nvSpPr>
          <p:cNvPr id="17" name="TextovéPole 16"/>
          <p:cNvSpPr txBox="1"/>
          <p:nvPr/>
        </p:nvSpPr>
        <p:spPr>
          <a:xfrm>
            <a:off x="5445982" y="5678358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9.</a:t>
            </a:r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809927" y="6315974"/>
            <a:ext cx="765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skirt</a:t>
            </a:r>
            <a:endParaRPr lang="cs-CZ" sz="2800"/>
          </a:p>
        </p:txBody>
      </p:sp>
      <p:sp>
        <p:nvSpPr>
          <p:cNvPr id="19" name="TextovéPole 18"/>
          <p:cNvSpPr txBox="1"/>
          <p:nvPr/>
        </p:nvSpPr>
        <p:spPr>
          <a:xfrm>
            <a:off x="5513256" y="6217938"/>
            <a:ext cx="14350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umbrella</a:t>
            </a:r>
            <a:endParaRPr lang="cs-CZ" sz="2800"/>
          </a:p>
        </p:txBody>
      </p:sp>
      <p:sp>
        <p:nvSpPr>
          <p:cNvPr id="20" name="TextovéPole 19"/>
          <p:cNvSpPr txBox="1"/>
          <p:nvPr/>
        </p:nvSpPr>
        <p:spPr>
          <a:xfrm>
            <a:off x="8098540" y="6230981"/>
            <a:ext cx="10454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coat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216531" y="5887992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10.</a:t>
            </a:r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5627282" y="4097472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5.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195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2" grpId="0"/>
      <p:bldP spid="16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For boys</a:t>
            </a:r>
            <a:endParaRPr lang="cs-CZ"/>
          </a:p>
        </p:txBody>
      </p:sp>
      <p:pic>
        <p:nvPicPr>
          <p:cNvPr id="3076" name="Picture 4" descr="C:\Users\Kolářová\AppData\Local\Microsoft\Windows\Temporary Internet Files\Content.IE5\S1JEQ4I9\MC9003601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22" y="1035728"/>
            <a:ext cx="1787652" cy="180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Kolářová\AppData\Local\Microsoft\Windows\Temporary Internet Files\Content.IE5\DYZYG3L8\MC9003618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0501" y="1190716"/>
            <a:ext cx="1829714" cy="1634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Kolářová\AppData\Local\Microsoft\Windows\Temporary Internet Files\Content.IE5\DE4CGPLA\MC9003515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4012" y="4032117"/>
            <a:ext cx="1795604" cy="148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Kolářová\AppData\Local\Microsoft\Windows\Temporary Internet Files\Content.IE5\S1JEQ4I9\MC9001134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98" y="4334900"/>
            <a:ext cx="2035249" cy="1602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Kolářová\AppData\Local\Microsoft\Windows\Temporary Internet Files\Content.IE5\S1JEQ4I9\MC90023538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21976" y="4916706"/>
            <a:ext cx="1831543" cy="103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Kolářová\AppData\Local\Microsoft\Windows\Temporary Internet Files\Content.IE5\S7687CZ2\MC9002907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22774" y="2825663"/>
            <a:ext cx="2432364" cy="165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:\Users\Kolářová\AppData\Local\Microsoft\Windows\Temporary Internet Files\Content.IE5\AM1I8PN9\MC90001309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659303"/>
            <a:ext cx="1456639" cy="202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Kolářová\AppData\Local\Microsoft\Windows\Temporary Internet Files\Content.IE5\DYZYG3L8\MC90035488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63880" y="2883538"/>
            <a:ext cx="1559966" cy="1775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 descr="C:\Users\Kolářová\AppData\Local\Microsoft\Windows\Temporary Internet Files\Content.IE5\DYZYG3L8\MC90033544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8816" y="2287670"/>
            <a:ext cx="1809598" cy="170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23" descr="C:\Users\Kolářová\AppData\Local\Microsoft\Windows\Temporary Internet Files\Content.IE5\S7687CZ2\MC90030803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5645" y="44003"/>
            <a:ext cx="1827291" cy="1416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2885339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1.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36782" y="2841668"/>
            <a:ext cx="11576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jumper</a:t>
            </a:r>
            <a:endParaRPr lang="cs-CZ" sz="2800"/>
          </a:p>
        </p:txBody>
      </p:sp>
      <p:sp>
        <p:nvSpPr>
          <p:cNvPr id="5" name="TextovéPole 4"/>
          <p:cNvSpPr txBox="1"/>
          <p:nvPr/>
        </p:nvSpPr>
        <p:spPr>
          <a:xfrm>
            <a:off x="2662563" y="2217784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2.</a:t>
            </a:r>
            <a:endParaRPr lang="cs-CZ"/>
          </a:p>
        </p:txBody>
      </p:sp>
      <p:pic>
        <p:nvPicPr>
          <p:cNvPr id="1027" name="Picture 3" descr="C:\Users\Kolářová\AppData\Local\Microsoft\Windows\Temporary Internet Files\Content.IE5\S7687CZ2\MC90005702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50803" y="383104"/>
            <a:ext cx="1696212" cy="184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987824" y="2140840"/>
            <a:ext cx="19260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/>
              <a:t>b</a:t>
            </a:r>
            <a:r>
              <a:rPr lang="cs-CZ" sz="2800" smtClean="0"/>
              <a:t>oxer shorts</a:t>
            </a:r>
            <a:endParaRPr lang="cs-CZ" sz="2800"/>
          </a:p>
        </p:txBody>
      </p:sp>
      <p:sp>
        <p:nvSpPr>
          <p:cNvPr id="7" name="TextovéPole 6"/>
          <p:cNvSpPr txBox="1"/>
          <p:nvPr/>
        </p:nvSpPr>
        <p:spPr>
          <a:xfrm>
            <a:off x="7374601" y="383104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3.</a:t>
            </a:r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7096785" y="678340"/>
            <a:ext cx="1117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T- shirt</a:t>
            </a:r>
            <a:endParaRPr lang="cs-CZ" sz="2800"/>
          </a:p>
        </p:txBody>
      </p:sp>
      <p:sp>
        <p:nvSpPr>
          <p:cNvPr id="9" name="TextovéPole 8"/>
          <p:cNvSpPr txBox="1"/>
          <p:nvPr/>
        </p:nvSpPr>
        <p:spPr>
          <a:xfrm>
            <a:off x="6519526" y="1993850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4.</a:t>
            </a:r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158453" y="2425741"/>
            <a:ext cx="11544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mittens</a:t>
            </a:r>
            <a:endParaRPr lang="cs-CZ" sz="2800"/>
          </a:p>
        </p:txBody>
      </p:sp>
      <p:sp>
        <p:nvSpPr>
          <p:cNvPr id="11" name="TextovéPole 10"/>
          <p:cNvSpPr txBox="1"/>
          <p:nvPr/>
        </p:nvSpPr>
        <p:spPr>
          <a:xfrm>
            <a:off x="4158502" y="3139891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6.</a:t>
            </a:r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314212" y="4002299"/>
            <a:ext cx="96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boots</a:t>
            </a:r>
            <a:endParaRPr lang="cs-CZ" sz="2800"/>
          </a:p>
        </p:txBody>
      </p:sp>
      <p:sp>
        <p:nvSpPr>
          <p:cNvPr id="13" name="TextovéPole 12"/>
          <p:cNvSpPr txBox="1"/>
          <p:nvPr/>
        </p:nvSpPr>
        <p:spPr>
          <a:xfrm>
            <a:off x="6773490" y="4044681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7.</a:t>
            </a:r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3716143" y="3405544"/>
            <a:ext cx="12535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trainers</a:t>
            </a:r>
            <a:endParaRPr lang="cs-CZ" sz="2800"/>
          </a:p>
        </p:txBody>
      </p:sp>
      <p:sp>
        <p:nvSpPr>
          <p:cNvPr id="16" name="TextovéPole 15"/>
          <p:cNvSpPr txBox="1"/>
          <p:nvPr/>
        </p:nvSpPr>
        <p:spPr>
          <a:xfrm>
            <a:off x="6773490" y="4288419"/>
            <a:ext cx="881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scarf</a:t>
            </a:r>
            <a:endParaRPr lang="cs-CZ" sz="2800"/>
          </a:p>
        </p:txBody>
      </p:sp>
      <p:sp>
        <p:nvSpPr>
          <p:cNvPr id="17" name="TextovéPole 16"/>
          <p:cNvSpPr txBox="1"/>
          <p:nvPr/>
        </p:nvSpPr>
        <p:spPr>
          <a:xfrm>
            <a:off x="4501727" y="5808045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9.</a:t>
            </a:r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945514" y="6082687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jacket</a:t>
            </a:r>
            <a:endParaRPr lang="cs-CZ" sz="2800"/>
          </a:p>
        </p:txBody>
      </p:sp>
      <p:sp>
        <p:nvSpPr>
          <p:cNvPr id="19" name="TextovéPole 18"/>
          <p:cNvSpPr txBox="1"/>
          <p:nvPr/>
        </p:nvSpPr>
        <p:spPr>
          <a:xfrm>
            <a:off x="5299402" y="5250505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10.</a:t>
            </a:r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4622878" y="6158736"/>
            <a:ext cx="918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jeans</a:t>
            </a:r>
            <a:endParaRPr lang="cs-CZ" sz="2800"/>
          </a:p>
        </p:txBody>
      </p:sp>
      <p:sp>
        <p:nvSpPr>
          <p:cNvPr id="21" name="TextovéPole 20"/>
          <p:cNvSpPr txBox="1"/>
          <p:nvPr/>
        </p:nvSpPr>
        <p:spPr>
          <a:xfrm>
            <a:off x="7440740" y="606017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11.</a:t>
            </a:r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5228420" y="5445224"/>
            <a:ext cx="9067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socks</a:t>
            </a:r>
            <a:endParaRPr lang="cs-CZ" sz="2800"/>
          </a:p>
        </p:txBody>
      </p:sp>
      <p:sp>
        <p:nvSpPr>
          <p:cNvPr id="24" name="TextovéPole 23"/>
          <p:cNvSpPr txBox="1"/>
          <p:nvPr/>
        </p:nvSpPr>
        <p:spPr>
          <a:xfrm>
            <a:off x="8074109" y="6011250"/>
            <a:ext cx="7200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cap</a:t>
            </a:r>
            <a:endParaRPr lang="cs-CZ" sz="2800"/>
          </a:p>
        </p:txBody>
      </p:sp>
      <p:sp>
        <p:nvSpPr>
          <p:cNvPr id="25" name="TextovéPole 24"/>
          <p:cNvSpPr txBox="1"/>
          <p:nvPr/>
        </p:nvSpPr>
        <p:spPr>
          <a:xfrm>
            <a:off x="1585846" y="3622780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5.</a:t>
            </a:r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323528" y="6056647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8.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5875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For ladies and gentlemen</a:t>
            </a:r>
            <a:endParaRPr lang="cs-CZ"/>
          </a:p>
        </p:txBody>
      </p:sp>
      <p:pic>
        <p:nvPicPr>
          <p:cNvPr id="4098" name="Picture 2" descr="C:\Users\Kolářová\AppData\Local\Microsoft\Windows\Temporary Internet Files\Content.IE5\AM1I8PN9\MC9002939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1600" y="2649604"/>
            <a:ext cx="1816913" cy="183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Kolářová\AppData\Local\Microsoft\Windows\Temporary Internet Files\Content.IE5\DYZYG3L8\MC9002939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0389" y="2990335"/>
            <a:ext cx="1591056" cy="181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Kolářová\AppData\Local\Microsoft\Windows\Temporary Internet Files\Content.IE5\2XL4XW1A\MC9002939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30238" y="2082095"/>
            <a:ext cx="1814170" cy="174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Kolářová\AppData\Local\Microsoft\Windows\Temporary Internet Files\Content.IE5\S1JEQ4I9\MC900441320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14402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Kolářová\AppData\Local\Microsoft\Windows\Temporary Internet Files\Content.IE5\CFCVX2EO\MC90011338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1598" y="4345229"/>
            <a:ext cx="2703889" cy="1890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Kolářová\AppData\Local\Microsoft\Windows\Temporary Internet Files\Content.IE5\S7687CZ2\MC90034952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364088" y="4418250"/>
            <a:ext cx="1828800" cy="18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Kolářová\AppData\Local\Microsoft\Windows\Temporary Internet Files\Content.IE5\AM1I8PN9\MC90005702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24" y="1167238"/>
            <a:ext cx="813816" cy="18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Kolářová\AppData\Local\Microsoft\Windows\Temporary Internet Files\Content.IE5\CFCVX2EO\MC90008340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5013176"/>
            <a:ext cx="1826057" cy="1519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olářová\AppData\Local\Microsoft\Windows\Temporary Internet Files\Content.IE5\S1JEQ4I9\MC90019893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9497" y="958115"/>
            <a:ext cx="1510420" cy="169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11240" y="1546410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1.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236556" y="1493632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jacket</a:t>
            </a:r>
            <a:endParaRPr lang="cs-CZ" sz="2800"/>
          </a:p>
        </p:txBody>
      </p:sp>
      <p:sp>
        <p:nvSpPr>
          <p:cNvPr id="5" name="TextovéPole 4"/>
          <p:cNvSpPr txBox="1"/>
          <p:nvPr/>
        </p:nvSpPr>
        <p:spPr>
          <a:xfrm>
            <a:off x="778941" y="2280272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2.</a:t>
            </a:r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141541" y="2262443"/>
            <a:ext cx="12723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trousers</a:t>
            </a:r>
            <a:endParaRPr lang="cs-CZ" sz="2800"/>
          </a:p>
        </p:txBody>
      </p:sp>
      <p:sp>
        <p:nvSpPr>
          <p:cNvPr id="7" name="TextovéPole 6"/>
          <p:cNvSpPr txBox="1"/>
          <p:nvPr/>
        </p:nvSpPr>
        <p:spPr>
          <a:xfrm>
            <a:off x="4109667" y="1667371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3.</a:t>
            </a:r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7408789" y="1561163"/>
            <a:ext cx="14181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necklace</a:t>
            </a:r>
            <a:endParaRPr lang="cs-CZ" sz="2800"/>
          </a:p>
        </p:txBody>
      </p:sp>
      <p:sp>
        <p:nvSpPr>
          <p:cNvPr id="9" name="TextovéPole 8"/>
          <p:cNvSpPr txBox="1"/>
          <p:nvPr/>
        </p:nvSpPr>
        <p:spPr>
          <a:xfrm>
            <a:off x="8297549" y="958115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4.</a:t>
            </a:r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71856" y="4418250"/>
            <a:ext cx="12463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/>
              <a:t>b</a:t>
            </a:r>
            <a:r>
              <a:rPr lang="cs-CZ" sz="2800" smtClean="0"/>
              <a:t>ow tie</a:t>
            </a:r>
            <a:endParaRPr lang="cs-CZ" sz="2800"/>
          </a:p>
        </p:txBody>
      </p:sp>
      <p:sp>
        <p:nvSpPr>
          <p:cNvPr id="11" name="TextovéPole 10"/>
          <p:cNvSpPr txBox="1"/>
          <p:nvPr/>
        </p:nvSpPr>
        <p:spPr>
          <a:xfrm>
            <a:off x="529940" y="3975897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5.</a:t>
            </a:r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4037722" y="2000833"/>
            <a:ext cx="765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shirt</a:t>
            </a:r>
            <a:endParaRPr lang="cs-CZ" sz="2800"/>
          </a:p>
        </p:txBody>
      </p:sp>
      <p:sp>
        <p:nvSpPr>
          <p:cNvPr id="13" name="TextovéPole 12"/>
          <p:cNvSpPr txBox="1"/>
          <p:nvPr/>
        </p:nvSpPr>
        <p:spPr>
          <a:xfrm>
            <a:off x="3079000" y="3196501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6.</a:t>
            </a:r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6156176" y="3638447"/>
            <a:ext cx="22907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wedding gown</a:t>
            </a:r>
            <a:endParaRPr lang="cs-CZ" sz="2800"/>
          </a:p>
        </p:txBody>
      </p:sp>
      <p:sp>
        <p:nvSpPr>
          <p:cNvPr id="15" name="TextovéPole 14"/>
          <p:cNvSpPr txBox="1"/>
          <p:nvPr/>
        </p:nvSpPr>
        <p:spPr>
          <a:xfrm>
            <a:off x="6081608" y="3196501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7.</a:t>
            </a:r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3053653" y="6009689"/>
            <a:ext cx="1492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handbag</a:t>
            </a:r>
            <a:endParaRPr lang="cs-CZ" sz="2800"/>
          </a:p>
        </p:txBody>
      </p:sp>
      <p:sp>
        <p:nvSpPr>
          <p:cNvPr id="17" name="TextovéPole 16"/>
          <p:cNvSpPr txBox="1"/>
          <p:nvPr/>
        </p:nvSpPr>
        <p:spPr>
          <a:xfrm>
            <a:off x="322437" y="6348243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8.</a:t>
            </a:r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4634607" y="4716881"/>
            <a:ext cx="8595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rings</a:t>
            </a:r>
            <a:endParaRPr lang="cs-CZ" sz="2800"/>
          </a:p>
        </p:txBody>
      </p:sp>
      <p:sp>
        <p:nvSpPr>
          <p:cNvPr id="19" name="TextovéPole 18"/>
          <p:cNvSpPr txBox="1"/>
          <p:nvPr/>
        </p:nvSpPr>
        <p:spPr>
          <a:xfrm>
            <a:off x="3663542" y="5316625"/>
            <a:ext cx="462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9.</a:t>
            </a:r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6170950" y="6348243"/>
            <a:ext cx="13580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earrings</a:t>
            </a:r>
            <a:endParaRPr lang="cs-CZ" sz="2800"/>
          </a:p>
        </p:txBody>
      </p:sp>
      <p:sp>
        <p:nvSpPr>
          <p:cNvPr id="21" name="TextovéPole 20"/>
          <p:cNvSpPr txBox="1"/>
          <p:nvPr/>
        </p:nvSpPr>
        <p:spPr>
          <a:xfrm>
            <a:off x="4819755" y="4482062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10.</a:t>
            </a:r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8478849" y="4428433"/>
            <a:ext cx="5405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tie</a:t>
            </a:r>
            <a:endParaRPr lang="cs-CZ" sz="2800"/>
          </a:p>
        </p:txBody>
      </p:sp>
      <p:pic>
        <p:nvPicPr>
          <p:cNvPr id="2052" name="Picture 4" descr="C:\Users\Kolářová\AppData\Local\Microsoft\Windows\Temporary Internet Files\Content.IE5\2XL4XW1A\MC900246245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76193" y="298381"/>
            <a:ext cx="1530961" cy="1319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5569282" y="630092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11.</a:t>
            </a:r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1283042" y="6408642"/>
            <a:ext cx="1651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/>
              <a:t>l</a:t>
            </a:r>
            <a:r>
              <a:rPr lang="cs-CZ" sz="2800" smtClean="0"/>
              <a:t>ight shoes</a:t>
            </a:r>
            <a:endParaRPr lang="cs-CZ" sz="2800"/>
          </a:p>
        </p:txBody>
      </p:sp>
      <p:sp>
        <p:nvSpPr>
          <p:cNvPr id="25" name="TextovéPole 24"/>
          <p:cNvSpPr txBox="1"/>
          <p:nvPr/>
        </p:nvSpPr>
        <p:spPr>
          <a:xfrm>
            <a:off x="2749767" y="3429000"/>
            <a:ext cx="638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hat</a:t>
            </a:r>
            <a:endParaRPr lang="cs-CZ" sz="2800"/>
          </a:p>
        </p:txBody>
      </p:sp>
      <p:sp>
        <p:nvSpPr>
          <p:cNvPr id="26" name="TextovéPole 25"/>
          <p:cNvSpPr txBox="1"/>
          <p:nvPr/>
        </p:nvSpPr>
        <p:spPr>
          <a:xfrm>
            <a:off x="8522220" y="404891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12.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73185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711880" cy="990600"/>
          </a:xfrm>
        </p:spPr>
        <p:txBody>
          <a:bodyPr>
            <a:normAutofit fontScale="90000"/>
          </a:bodyPr>
          <a:lstStyle/>
          <a:p>
            <a:r>
              <a:rPr lang="cs-CZ" smtClean="0"/>
              <a:t>Game for girls and boys/ 2 teams/.</a:t>
            </a:r>
            <a:br>
              <a:rPr lang="cs-CZ" smtClean="0"/>
            </a:br>
            <a:r>
              <a:rPr lang="cs-CZ" smtClean="0"/>
              <a:t>Rules.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337174"/>
            <a:ext cx="8153400" cy="4495800"/>
          </a:xfrm>
        </p:spPr>
        <p:txBody>
          <a:bodyPr/>
          <a:lstStyle/>
          <a:p>
            <a:r>
              <a:rPr lang="cs-CZ" smtClean="0"/>
              <a:t>Hrajeme podle plánku na následující straně</a:t>
            </a:r>
          </a:p>
          <a:p>
            <a:r>
              <a:rPr lang="cs-CZ" smtClean="0"/>
              <a:t>Jeden z hráčů si myslí na určitou osobu</a:t>
            </a:r>
          </a:p>
          <a:p>
            <a:r>
              <a:rPr lang="cs-CZ" smtClean="0"/>
              <a:t>Druhý otázkami osobu zjišťuje</a:t>
            </a:r>
          </a:p>
          <a:p>
            <a:r>
              <a:rPr lang="cs-CZ" smtClean="0"/>
              <a:t>Poté se týmy vymění</a:t>
            </a:r>
          </a:p>
          <a:p>
            <a:pPr marL="0" indent="0">
              <a:buNone/>
            </a:pPr>
            <a:endParaRPr lang="cs-CZ"/>
          </a:p>
        </p:txBody>
      </p:sp>
      <p:pic>
        <p:nvPicPr>
          <p:cNvPr id="5123" name="Picture 3" descr="C:\Users\Kolářová\AppData\Local\Microsoft\Windows\Temporary Internet Files\Content.IE5\AM1I8PN9\MC900440571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619" y="4738944"/>
            <a:ext cx="2098782" cy="209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Kolářová\AppData\Local\Microsoft\Windows\Temporary Internet Files\Content.IE5\DYZYG3L8\MC900440569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786006"/>
            <a:ext cx="2051720" cy="205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3779912" y="3076365"/>
            <a:ext cx="2448272" cy="1242428"/>
          </a:xfrm>
          <a:prstGeom prst="wedgeEllipseCallout">
            <a:avLst>
              <a:gd name="adj1" fmla="val -141008"/>
              <a:gd name="adj2" fmla="val 1602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accent2"/>
                </a:solidFill>
              </a:rPr>
              <a:t>Is it wearing an umbrella?</a:t>
            </a:r>
            <a:endParaRPr lang="cs-CZ" sz="2400">
              <a:solidFill>
                <a:schemeClr val="accent2"/>
              </a:solidFill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6661943" y="2996952"/>
            <a:ext cx="1537345" cy="657218"/>
          </a:xfrm>
          <a:prstGeom prst="wedgeRoundRectCallout">
            <a:avLst>
              <a:gd name="adj1" fmla="val 25635"/>
              <a:gd name="adj2" fmla="val 22989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accent2"/>
                </a:solidFill>
              </a:rPr>
              <a:t>Yes, it is!</a:t>
            </a:r>
            <a:endParaRPr lang="cs-CZ" sz="2400">
              <a:solidFill>
                <a:schemeClr val="accent2"/>
              </a:solidFill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7740352" y="1772816"/>
            <a:ext cx="1296144" cy="1080120"/>
          </a:xfrm>
          <a:prstGeom prst="wedgeRoundRectCallout">
            <a:avLst>
              <a:gd name="adj1" fmla="val 29872"/>
              <a:gd name="adj2" fmla="val 22652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accent2"/>
                </a:solidFill>
              </a:rPr>
              <a:t>No, it isn´t</a:t>
            </a:r>
            <a:r>
              <a:rPr lang="cs-CZ" smtClean="0">
                <a:solidFill>
                  <a:schemeClr val="accent2"/>
                </a:solidFill>
              </a:rPr>
              <a:t>.</a:t>
            </a:r>
            <a:endParaRPr lang="cs-CZ">
              <a:solidFill>
                <a:schemeClr val="accent2"/>
              </a:solidFill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2551756" y="4979318"/>
            <a:ext cx="3528393" cy="1858408"/>
          </a:xfrm>
          <a:prstGeom prst="wedgeEllipseCallout">
            <a:avLst>
              <a:gd name="adj1" fmla="val -78333"/>
              <a:gd name="adj2" fmla="val 209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accent2"/>
                </a:solidFill>
              </a:rPr>
              <a:t>I know! It´s</a:t>
            </a:r>
          </a:p>
          <a:p>
            <a:pPr algn="ctr"/>
            <a:r>
              <a:rPr lang="cs-CZ" sz="2400" smtClean="0">
                <a:solidFill>
                  <a:schemeClr val="accent2"/>
                </a:solidFill>
              </a:rPr>
              <a:t> number 4! The woman, she´s wearing the red dress!</a:t>
            </a:r>
            <a:endParaRPr lang="cs-CZ" sz="2400">
              <a:solidFill>
                <a:schemeClr val="accent2"/>
              </a:solidFill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6059016" y="4318793"/>
            <a:ext cx="1371600" cy="612648"/>
          </a:xfrm>
          <a:prstGeom prst="wedgeRoundRectCallout">
            <a:avLst>
              <a:gd name="adj1" fmla="val 35417"/>
              <a:gd name="adj2" fmla="val 14645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accent2"/>
                </a:solidFill>
              </a:rPr>
              <a:t>Great!</a:t>
            </a:r>
            <a:endParaRPr lang="cs-CZ" sz="2400">
              <a:solidFill>
                <a:schemeClr val="accent2"/>
              </a:solidFill>
            </a:endParaRPr>
          </a:p>
        </p:txBody>
      </p:sp>
      <p:sp>
        <p:nvSpPr>
          <p:cNvPr id="4" name="Oválný popisek 3"/>
          <p:cNvSpPr/>
          <p:nvPr/>
        </p:nvSpPr>
        <p:spPr>
          <a:xfrm>
            <a:off x="32619" y="3347265"/>
            <a:ext cx="3444691" cy="1584176"/>
          </a:xfrm>
          <a:prstGeom prst="wedgeEllipseCallout">
            <a:avLst>
              <a:gd name="adj1" fmla="val -4671"/>
              <a:gd name="adj2" fmla="val 643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accent2"/>
                </a:solidFill>
              </a:rPr>
              <a:t>Is the person wearing glasses?</a:t>
            </a:r>
            <a:endParaRPr lang="cs-CZ" sz="240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023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Game plan</a:t>
            </a:r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54131449"/>
              </p:ext>
            </p:extLst>
          </p:nvPr>
        </p:nvGraphicFramePr>
        <p:xfrm>
          <a:off x="1547664" y="1700808"/>
          <a:ext cx="6096000" cy="4912320"/>
        </p:xfrm>
        <a:graphic>
          <a:graphicData uri="http://schemas.openxmlformats.org/drawingml/2006/table">
            <a:tbl>
              <a:tblPr bandRow="1">
                <a:tableStyleId>{ED083AE6-46FA-4A59-8FB0-9F97EB10719F}</a:tableStyleId>
              </a:tblPr>
              <a:tblGrid>
                <a:gridCol w="2032000"/>
                <a:gridCol w="2032000"/>
                <a:gridCol w="2032000"/>
              </a:tblGrid>
              <a:tr h="1637440">
                <a:tc>
                  <a:txBody>
                    <a:bodyPr/>
                    <a:lstStyle/>
                    <a:p>
                      <a:r>
                        <a:rPr lang="cs-CZ" smtClean="0"/>
                        <a:t>1.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2.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3.</a:t>
                      </a:r>
                      <a:endParaRPr lang="cs-CZ"/>
                    </a:p>
                  </a:txBody>
                  <a:tcPr/>
                </a:tc>
              </a:tr>
              <a:tr h="1637440">
                <a:tc>
                  <a:txBody>
                    <a:bodyPr/>
                    <a:lstStyle/>
                    <a:p>
                      <a:r>
                        <a:rPr lang="cs-CZ" smtClean="0"/>
                        <a:t>4.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5.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6.</a:t>
                      </a:r>
                      <a:endParaRPr lang="cs-CZ"/>
                    </a:p>
                  </a:txBody>
                  <a:tcPr/>
                </a:tc>
              </a:tr>
              <a:tr h="1637440">
                <a:tc>
                  <a:txBody>
                    <a:bodyPr/>
                    <a:lstStyle/>
                    <a:p>
                      <a:r>
                        <a:rPr lang="cs-CZ" smtClean="0"/>
                        <a:t>7.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8.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9</a:t>
                      </a:r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Kolářová\AppData\Local\Microsoft\Windows\Temporary Internet Files\Content.IE5\S7687CZ2\MC9002324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00808"/>
            <a:ext cx="1584176" cy="1584175"/>
          </a:xfrm>
          <a:prstGeom prst="rect">
            <a:avLst/>
          </a:prstGeom>
          <a:noFill/>
        </p:spPr>
      </p:pic>
      <p:pic>
        <p:nvPicPr>
          <p:cNvPr id="1029" name="Picture 5" descr="C:\Users\Kolářová\AppData\Local\Microsoft\Windows\Temporary Internet Files\Content.IE5\S7687CZ2\MC90044651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63671" y="1716807"/>
            <a:ext cx="1456402" cy="1583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olářová\AppData\Local\Microsoft\Windows\Temporary Internet Files\Content.IE5\K0O7W0UI\MC90043816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854387"/>
            <a:ext cx="1920875" cy="130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Kolářová\AppData\Local\Microsoft\Windows\Temporary Internet Files\Content.IE5\S7687CZ2\MC90031876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1095255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Kolářová\AppData\Local\Microsoft\Windows\Temporary Internet Files\Content.IE5\AM1I8PN9\MC90019563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72815" y="3378511"/>
            <a:ext cx="1109937" cy="163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Kolářová\AppData\Local\Microsoft\Windows\Temporary Internet Files\Content.IE5\AM1I8PN9\MC90008885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5136" y="3378511"/>
            <a:ext cx="1104937" cy="1516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Kolářová\AppData\Local\Microsoft\Windows\Temporary Internet Files\Content.IE5\CFCVX2EO\MC90041217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11572" y="4941168"/>
            <a:ext cx="1465696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Kolářová\AppData\Local\Microsoft\Windows\Temporary Internet Files\Content.IE5\DE4CGPLA\MC90023159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0368" y="3378166"/>
            <a:ext cx="1504378" cy="1560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Kolářová\AppData\Local\Microsoft\Windows\Temporary Internet Files\Content.IE5\S1JEQ4I9\MC90022183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76499" y="5006280"/>
            <a:ext cx="1030746" cy="1604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4069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mtClean="0"/>
              <a:t>Ilustrace:</a:t>
            </a:r>
          </a:p>
          <a:p>
            <a:endParaRPr lang="cs-CZ"/>
          </a:p>
          <a:p>
            <a:pPr marL="0" indent="0">
              <a:buNone/>
            </a:pPr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742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253</TotalTime>
  <Words>330</Words>
  <Application>Microsoft Office PowerPoint</Application>
  <PresentationFormat>Předvádění na obrazovce (4:3)</PresentationFormat>
  <Paragraphs>119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Medián</vt:lpstr>
      <vt:lpstr>Motiv systému Office</vt:lpstr>
      <vt:lpstr>Snímek 1</vt:lpstr>
      <vt:lpstr>Anotace</vt:lpstr>
      <vt:lpstr>Clothes mgr. olga Kolářová</vt:lpstr>
      <vt:lpstr>Obsah</vt:lpstr>
      <vt:lpstr>For girls</vt:lpstr>
      <vt:lpstr>For boys</vt:lpstr>
      <vt:lpstr>For ladies and gentlemen</vt:lpstr>
      <vt:lpstr>Game for girls and boys/ 2 teams/. Rules.</vt:lpstr>
      <vt:lpstr>Game plan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Kolářová</dc:creator>
  <cp:lastModifiedBy>HP</cp:lastModifiedBy>
  <cp:revision>29</cp:revision>
  <dcterms:created xsi:type="dcterms:W3CDTF">2012-05-05T09:40:58Z</dcterms:created>
  <dcterms:modified xsi:type="dcterms:W3CDTF">2012-08-05T09:42:36Z</dcterms:modified>
</cp:coreProperties>
</file>