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VY_52_INOVACE_32_Čas , jednotky času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Čas, jednotky času 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372158-492C-466F-84B5-1CAEF36041C0}" type="presOf" srcId="{FBBFC3EA-9D9D-4F3A-BEA6-9C2C0E46BF20}" destId="{832BF48F-0145-4429-9E02-8FCA946CCE9E}" srcOrd="1" destOrd="0" presId="urn:microsoft.com/office/officeart/2005/8/layout/target3"/>
    <dgm:cxn modelId="{D76A12C2-2A3B-4150-9257-288D5EE3DC8D}" type="presOf" srcId="{019433A1-1324-4DE1-9E6F-32B851095F74}" destId="{A3817367-F2BC-482F-8832-FA00B51DCCF3}" srcOrd="0" destOrd="0" presId="urn:microsoft.com/office/officeart/2005/8/layout/target3"/>
    <dgm:cxn modelId="{C059E844-D90A-4C51-A4FC-0524E8A1F43D}" type="presOf" srcId="{FBBFC3EA-9D9D-4F3A-BEA6-9C2C0E46BF20}" destId="{643EA938-EDE0-4533-ACCC-D2BD6F3A527C}" srcOrd="0" destOrd="0" presId="urn:microsoft.com/office/officeart/2005/8/layout/target3"/>
    <dgm:cxn modelId="{C4FD5616-46B5-4399-B7B4-F4FAF85C6B15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3928804-E9A8-44BA-BBC6-2E501BC6F2CB}" type="presOf" srcId="{C73C7642-F245-4585-8F88-243F9FAEF6CA}" destId="{AA41A67C-3D3F-4AE9-9E0F-5D7F7BB2E741}" srcOrd="1" destOrd="0" presId="urn:microsoft.com/office/officeart/2005/8/layout/target3"/>
    <dgm:cxn modelId="{9C59E5D1-3F32-42AB-80FF-10DC97DF7222}" type="presOf" srcId="{C73C7642-F245-4585-8F88-243F9FAEF6CA}" destId="{97289DF2-90F4-4EC2-A9FC-633B00BAB610}" srcOrd="0" destOrd="0" presId="urn:microsoft.com/office/officeart/2005/8/layout/target3"/>
    <dgm:cxn modelId="{4F408AF7-0E0C-4B7A-9AFF-322AE96F9336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AF64F1A-BD31-4B84-A7CF-FB9497E0DD00}" type="presOf" srcId="{445C7998-7549-48B0-BD68-D4F0167F02E5}" destId="{4D19AB04-24FA-40C2-B203-52AE3D15E171}" srcOrd="1" destOrd="0" presId="urn:microsoft.com/office/officeart/2005/8/layout/target3"/>
    <dgm:cxn modelId="{66DF520F-A947-411F-B69F-03EF99AE39D6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5114AE0-23AA-48A4-B2F2-9F66C33726D3}" type="presOf" srcId="{DAEA276B-ECF9-46F6-A7D3-4693B2D32BC4}" destId="{CDED6FE3-AD8F-4ACC-B6B8-710EDDD97598}" srcOrd="0" destOrd="0" presId="urn:microsoft.com/office/officeart/2005/8/layout/target3"/>
    <dgm:cxn modelId="{FE8535C0-25B4-49F5-A583-BACA4E2DEF80}" type="presOf" srcId="{019433A1-1324-4DE1-9E6F-32B851095F74}" destId="{E7297F21-D4FD-4A41-AE58-814D01A6B5E7}" srcOrd="1" destOrd="0" presId="urn:microsoft.com/office/officeart/2005/8/layout/target3"/>
    <dgm:cxn modelId="{783AD284-AEC1-4D00-AA91-2F0D6795E9BE}" type="presOf" srcId="{EBC41103-E2E5-4D48-9B4B-425520D3D098}" destId="{50C2F88D-8688-44C2-A854-691F34009D3B}" srcOrd="0" destOrd="0" presId="urn:microsoft.com/office/officeart/2005/8/layout/target3"/>
    <dgm:cxn modelId="{8C23381E-14DD-4FEF-8028-8B80C8FF8859}" type="presOf" srcId="{EBC41103-E2E5-4D48-9B4B-425520D3D098}" destId="{F969C235-9271-4D34-B740-D627A121CAD0}" srcOrd="1" destOrd="0" presId="urn:microsoft.com/office/officeart/2005/8/layout/target3"/>
    <dgm:cxn modelId="{70327E89-8E68-4488-AA97-83FFDC1A2CE9}" type="presParOf" srcId="{71045F8C-00FA-488E-A7BD-E2E6753D979D}" destId="{3577EC6B-C980-4F34-8C69-4365E7B8FC8C}" srcOrd="0" destOrd="0" presId="urn:microsoft.com/office/officeart/2005/8/layout/target3"/>
    <dgm:cxn modelId="{BFC70D8F-2DB5-46EE-9B78-68A61E872BF3}" type="presParOf" srcId="{71045F8C-00FA-488E-A7BD-E2E6753D979D}" destId="{6940EB87-DC1D-4BC3-9408-9AC2E1FFC039}" srcOrd="1" destOrd="0" presId="urn:microsoft.com/office/officeart/2005/8/layout/target3"/>
    <dgm:cxn modelId="{3BDC0812-3AFD-46CC-8A3B-4F28783D4EF9}" type="presParOf" srcId="{71045F8C-00FA-488E-A7BD-E2E6753D979D}" destId="{BC35EE03-4121-4EF9-923D-7CB6D30D358D}" srcOrd="2" destOrd="0" presId="urn:microsoft.com/office/officeart/2005/8/layout/target3"/>
    <dgm:cxn modelId="{BBB78A6A-E2F5-4A28-AB86-E656C0DCCA84}" type="presParOf" srcId="{71045F8C-00FA-488E-A7BD-E2E6753D979D}" destId="{C95EEA27-3CBF-4645-A92D-9D8AF5C1CBFC}" srcOrd="3" destOrd="0" presId="urn:microsoft.com/office/officeart/2005/8/layout/target3"/>
    <dgm:cxn modelId="{DD8E7E94-4D65-46BE-AB8D-525806E32A08}" type="presParOf" srcId="{71045F8C-00FA-488E-A7BD-E2E6753D979D}" destId="{851BB866-B6AE-4566-893F-4C635BA974FC}" srcOrd="4" destOrd="0" presId="urn:microsoft.com/office/officeart/2005/8/layout/target3"/>
    <dgm:cxn modelId="{E16C58D8-B4D4-4EB2-9BE0-E5440171C163}" type="presParOf" srcId="{71045F8C-00FA-488E-A7BD-E2E6753D979D}" destId="{643EA938-EDE0-4533-ACCC-D2BD6F3A527C}" srcOrd="5" destOrd="0" presId="urn:microsoft.com/office/officeart/2005/8/layout/target3"/>
    <dgm:cxn modelId="{03A47083-3B93-4602-8AAE-482F48106330}" type="presParOf" srcId="{71045F8C-00FA-488E-A7BD-E2E6753D979D}" destId="{92F31B18-D66D-4CC7-89B9-378928DE877D}" srcOrd="6" destOrd="0" presId="urn:microsoft.com/office/officeart/2005/8/layout/target3"/>
    <dgm:cxn modelId="{2600B85D-011B-4914-9889-464A09373C5C}" type="presParOf" srcId="{71045F8C-00FA-488E-A7BD-E2E6753D979D}" destId="{902074E1-B931-4618-97F1-FADBE82E9C3C}" srcOrd="7" destOrd="0" presId="urn:microsoft.com/office/officeart/2005/8/layout/target3"/>
    <dgm:cxn modelId="{A5921D68-FDAA-44DA-81CB-5E7748CF6F73}" type="presParOf" srcId="{71045F8C-00FA-488E-A7BD-E2E6753D979D}" destId="{A3817367-F2BC-482F-8832-FA00B51DCCF3}" srcOrd="8" destOrd="0" presId="urn:microsoft.com/office/officeart/2005/8/layout/target3"/>
    <dgm:cxn modelId="{2B2DECF2-ED60-4C99-B4EA-E99013A38632}" type="presParOf" srcId="{71045F8C-00FA-488E-A7BD-E2E6753D979D}" destId="{626ABFF6-56C8-4386-B662-68EC364EED9D}" srcOrd="9" destOrd="0" presId="urn:microsoft.com/office/officeart/2005/8/layout/target3"/>
    <dgm:cxn modelId="{9EDEC691-100D-491D-9828-31CF1677AA9D}" type="presParOf" srcId="{71045F8C-00FA-488E-A7BD-E2E6753D979D}" destId="{6DB11F1C-D028-4800-9625-6611CA9DE6D4}" srcOrd="10" destOrd="0" presId="urn:microsoft.com/office/officeart/2005/8/layout/target3"/>
    <dgm:cxn modelId="{DE2B5038-13CF-4B19-9365-C450EC3C7608}" type="presParOf" srcId="{71045F8C-00FA-488E-A7BD-E2E6753D979D}" destId="{CDED6FE3-AD8F-4ACC-B6B8-710EDDD97598}" srcOrd="11" destOrd="0" presId="urn:microsoft.com/office/officeart/2005/8/layout/target3"/>
    <dgm:cxn modelId="{A80A4958-6C53-40A1-9D7D-F4887DD8058D}" type="presParOf" srcId="{71045F8C-00FA-488E-A7BD-E2E6753D979D}" destId="{397AC6D7-84A6-4150-958F-83C92D9ACF38}" srcOrd="12" destOrd="0" presId="urn:microsoft.com/office/officeart/2005/8/layout/target3"/>
    <dgm:cxn modelId="{162C7D39-AFCC-45BB-B98E-437E4FD9272C}" type="presParOf" srcId="{71045F8C-00FA-488E-A7BD-E2E6753D979D}" destId="{D7419528-33A6-416D-9E64-B3F7915C5149}" srcOrd="13" destOrd="0" presId="urn:microsoft.com/office/officeart/2005/8/layout/target3"/>
    <dgm:cxn modelId="{C93456D7-31E7-4A13-9820-3C3799E59B47}" type="presParOf" srcId="{71045F8C-00FA-488E-A7BD-E2E6753D979D}" destId="{97289DF2-90F4-4EC2-A9FC-633B00BAB610}" srcOrd="14" destOrd="0" presId="urn:microsoft.com/office/officeart/2005/8/layout/target3"/>
    <dgm:cxn modelId="{F0B2CA25-EB01-4BC2-A8F2-E9695D80E2CA}" type="presParOf" srcId="{71045F8C-00FA-488E-A7BD-E2E6753D979D}" destId="{234EBA9D-95B4-4C20-A84E-6F65F1085DC6}" srcOrd="15" destOrd="0" presId="urn:microsoft.com/office/officeart/2005/8/layout/target3"/>
    <dgm:cxn modelId="{8D6FC3C8-4412-4E06-9AA7-FB1C2895662A}" type="presParOf" srcId="{71045F8C-00FA-488E-A7BD-E2E6753D979D}" destId="{12255512-213F-41DF-90A6-8B4CD74A2B52}" srcOrd="16" destOrd="0" presId="urn:microsoft.com/office/officeart/2005/8/layout/target3"/>
    <dgm:cxn modelId="{0E4C3B20-7104-4EC5-9344-CC87328832DA}" type="presParOf" srcId="{71045F8C-00FA-488E-A7BD-E2E6753D979D}" destId="{50C2F88D-8688-44C2-A854-691F34009D3B}" srcOrd="17" destOrd="0" presId="urn:microsoft.com/office/officeart/2005/8/layout/target3"/>
    <dgm:cxn modelId="{C8F47EB7-3C0D-4DD6-8835-AD6CC3129A08}" type="presParOf" srcId="{71045F8C-00FA-488E-A7BD-E2E6753D979D}" destId="{4D19AB04-24FA-40C2-B203-52AE3D15E171}" srcOrd="18" destOrd="0" presId="urn:microsoft.com/office/officeart/2005/8/layout/target3"/>
    <dgm:cxn modelId="{D3F03975-947B-4D14-BBC1-895D2A576630}" type="presParOf" srcId="{71045F8C-00FA-488E-A7BD-E2E6753D979D}" destId="{832BF48F-0145-4429-9E02-8FCA946CCE9E}" srcOrd="19" destOrd="0" presId="urn:microsoft.com/office/officeart/2005/8/layout/target3"/>
    <dgm:cxn modelId="{57E69CED-5248-4348-81A5-047C5CB9A26C}" type="presParOf" srcId="{71045F8C-00FA-488E-A7BD-E2E6753D979D}" destId="{E7297F21-D4FD-4A41-AE58-814D01A6B5E7}" srcOrd="20" destOrd="0" presId="urn:microsoft.com/office/officeart/2005/8/layout/target3"/>
    <dgm:cxn modelId="{F97DBBCA-FB56-459A-93BF-F2CC1159BB10}" type="presParOf" srcId="{71045F8C-00FA-488E-A7BD-E2E6753D979D}" destId="{F69A1436-182C-465B-AD7F-FE48E0C090C1}" srcOrd="21" destOrd="0" presId="urn:microsoft.com/office/officeart/2005/8/layout/target3"/>
    <dgm:cxn modelId="{F00433FC-E02B-4D22-9BDA-74978768E666}" type="presParOf" srcId="{71045F8C-00FA-488E-A7BD-E2E6753D979D}" destId="{AA41A67C-3D3F-4AE9-9E0F-5D7F7BB2E741}" srcOrd="22" destOrd="0" presId="urn:microsoft.com/office/officeart/2005/8/layout/target3"/>
    <dgm:cxn modelId="{85C011F4-952C-4CDB-A404-C3C376F93EF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VY_52_INOVACE_32_Čas , jednotky času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Čas, jednotky času 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940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51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676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483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99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817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932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230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830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858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806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81779-4FB7-45C2-BE36-489621E9675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2FF15-F3E0-4D3D-A921-5A46A3974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63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71381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26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069826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282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47664" y="908720"/>
            <a:ext cx="6534472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A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Kolik minut má hodina?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S jakou přesností ( na které jednotky) určujeme čas odjezdu autobusu?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Vyjmenuj tři druhy hodin.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Převeď na uvedené jednotky: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1,5 h  ( min)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80 s    ( min)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0,75 h ( min)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6 h 15 ( h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3 min  ( s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4680 s ( h, min )</a:t>
            </a:r>
          </a:p>
          <a:p>
            <a:pPr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5.   Která doba je delší : 55 min nebo 1980 s?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2904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1428453"/>
            <a:ext cx="50223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B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Kolik sekund má minuta?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S jakou přesností ( na které jednotky) určujeme čas odjezdu vlaku?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Popiš nebo nakresli jedno zařízení, kterým se v historii měřil čas.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Převeď na uvedené jednotky: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5700 s ( h, min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7 min ( s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2 h 45 min ( h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0,25 h ( min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100 s ( min 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0,5 h ( min )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5.   Která doba je delší : 33 min nebo 1320 s?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1213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4" y="296240"/>
            <a:ext cx="6120085" cy="6373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286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106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3</cp:revision>
  <dcterms:created xsi:type="dcterms:W3CDTF">2012-05-14T20:02:12Z</dcterms:created>
  <dcterms:modified xsi:type="dcterms:W3CDTF">2012-06-04T12:37:37Z</dcterms:modified>
</cp:coreProperties>
</file>