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56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VY_52_INOVACE_33_Hustota test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Hustota test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7D4A6D-27C0-4DE6-B197-42F5CD23BCB4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86D6B8C-71D1-4401-903D-70609CE84706}" type="presOf" srcId="{DAEA276B-ECF9-46F6-A7D3-4693B2D32BC4}" destId="{F69A1436-182C-465B-AD7F-FE48E0C090C1}" srcOrd="1" destOrd="0" presId="urn:microsoft.com/office/officeart/2005/8/layout/target3"/>
    <dgm:cxn modelId="{7439F0CC-EB22-491D-A0BF-635A5E8BB40A}" type="presOf" srcId="{EBC41103-E2E5-4D48-9B4B-425520D3D098}" destId="{F969C235-9271-4D34-B740-D627A121CAD0}" srcOrd="1" destOrd="0" presId="urn:microsoft.com/office/officeart/2005/8/layout/target3"/>
    <dgm:cxn modelId="{B0CB37CD-0562-4D66-959E-2BC71746B69A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F86510F-878D-4AB7-977F-0558BA717DF7}" type="presOf" srcId="{019433A1-1324-4DE1-9E6F-32B851095F74}" destId="{A3817367-F2BC-482F-8832-FA00B51DCCF3}" srcOrd="0" destOrd="0" presId="urn:microsoft.com/office/officeart/2005/8/layout/target3"/>
    <dgm:cxn modelId="{4682A6B4-51F6-48E1-9C42-FA30033051B7}" type="presOf" srcId="{C73C7642-F245-4585-8F88-243F9FAEF6CA}" destId="{97289DF2-90F4-4EC2-A9FC-633B00BAB610}" srcOrd="0" destOrd="0" presId="urn:microsoft.com/office/officeart/2005/8/layout/target3"/>
    <dgm:cxn modelId="{FCADB421-1DE6-4491-A344-386B823D0C69}" type="presOf" srcId="{C73C7642-F245-4585-8F88-243F9FAEF6CA}" destId="{AA41A67C-3D3F-4AE9-9E0F-5D7F7BB2E741}" srcOrd="1" destOrd="0" presId="urn:microsoft.com/office/officeart/2005/8/layout/target3"/>
    <dgm:cxn modelId="{ACBBF7F5-6C5B-486E-9502-5EA76BEDF585}" type="presOf" srcId="{FBBFC3EA-9D9D-4F3A-BEA6-9C2C0E46BF20}" destId="{832BF48F-0145-4429-9E02-8FCA946CCE9E}" srcOrd="1" destOrd="0" presId="urn:microsoft.com/office/officeart/2005/8/layout/target3"/>
    <dgm:cxn modelId="{09517F78-06C0-4E68-99C2-79BB032B5002}" type="presOf" srcId="{EBC41103-E2E5-4D48-9B4B-425520D3D098}" destId="{50C2F88D-8688-44C2-A854-691F34009D3B}" srcOrd="0" destOrd="0" presId="urn:microsoft.com/office/officeart/2005/8/layout/target3"/>
    <dgm:cxn modelId="{7F1EA0AF-FA0A-4071-AFE1-09788DE17029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7967BD71-E64A-40DC-A61F-F1A92E805E5C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B13DC68-B56A-4A29-975C-0FCCEC632FA4}" type="presOf" srcId="{019433A1-1324-4DE1-9E6F-32B851095F74}" destId="{E7297F21-D4FD-4A41-AE58-814D01A6B5E7}" srcOrd="1" destOrd="0" presId="urn:microsoft.com/office/officeart/2005/8/layout/target3"/>
    <dgm:cxn modelId="{58A459B5-E864-4125-A07D-1AB047899AA3}" type="presOf" srcId="{445C7998-7549-48B0-BD68-D4F0167F02E5}" destId="{4D19AB04-24FA-40C2-B203-52AE3D15E171}" srcOrd="1" destOrd="0" presId="urn:microsoft.com/office/officeart/2005/8/layout/target3"/>
    <dgm:cxn modelId="{0EEBFA32-D9B6-439C-B307-06F92FBE8922}" type="presParOf" srcId="{71045F8C-00FA-488E-A7BD-E2E6753D979D}" destId="{3577EC6B-C980-4F34-8C69-4365E7B8FC8C}" srcOrd="0" destOrd="0" presId="urn:microsoft.com/office/officeart/2005/8/layout/target3"/>
    <dgm:cxn modelId="{05839B0E-497A-4AC9-AFD4-82F305EE492B}" type="presParOf" srcId="{71045F8C-00FA-488E-A7BD-E2E6753D979D}" destId="{6940EB87-DC1D-4BC3-9408-9AC2E1FFC039}" srcOrd="1" destOrd="0" presId="urn:microsoft.com/office/officeart/2005/8/layout/target3"/>
    <dgm:cxn modelId="{3A43E726-9E91-4F9E-81CA-E00BB0770723}" type="presParOf" srcId="{71045F8C-00FA-488E-A7BD-E2E6753D979D}" destId="{BC35EE03-4121-4EF9-923D-7CB6D30D358D}" srcOrd="2" destOrd="0" presId="urn:microsoft.com/office/officeart/2005/8/layout/target3"/>
    <dgm:cxn modelId="{A73E5211-A677-4737-A21B-4096F1C18934}" type="presParOf" srcId="{71045F8C-00FA-488E-A7BD-E2E6753D979D}" destId="{C95EEA27-3CBF-4645-A92D-9D8AF5C1CBFC}" srcOrd="3" destOrd="0" presId="urn:microsoft.com/office/officeart/2005/8/layout/target3"/>
    <dgm:cxn modelId="{A22FEC7F-4E6A-48BA-925A-BF23A5771AB4}" type="presParOf" srcId="{71045F8C-00FA-488E-A7BD-E2E6753D979D}" destId="{851BB866-B6AE-4566-893F-4C635BA974FC}" srcOrd="4" destOrd="0" presId="urn:microsoft.com/office/officeart/2005/8/layout/target3"/>
    <dgm:cxn modelId="{10FE9F7C-B8C1-49E8-BCC7-C43DF1C691A8}" type="presParOf" srcId="{71045F8C-00FA-488E-A7BD-E2E6753D979D}" destId="{643EA938-EDE0-4533-ACCC-D2BD6F3A527C}" srcOrd="5" destOrd="0" presId="urn:microsoft.com/office/officeart/2005/8/layout/target3"/>
    <dgm:cxn modelId="{8AEAD332-774B-4EB2-8DB2-D67640E2DCE8}" type="presParOf" srcId="{71045F8C-00FA-488E-A7BD-E2E6753D979D}" destId="{92F31B18-D66D-4CC7-89B9-378928DE877D}" srcOrd="6" destOrd="0" presId="urn:microsoft.com/office/officeart/2005/8/layout/target3"/>
    <dgm:cxn modelId="{337B5249-CC34-4AF5-9322-367958751BE5}" type="presParOf" srcId="{71045F8C-00FA-488E-A7BD-E2E6753D979D}" destId="{902074E1-B931-4618-97F1-FADBE82E9C3C}" srcOrd="7" destOrd="0" presId="urn:microsoft.com/office/officeart/2005/8/layout/target3"/>
    <dgm:cxn modelId="{32FE5081-AD3E-4593-9FDB-8FC148EEA72F}" type="presParOf" srcId="{71045F8C-00FA-488E-A7BD-E2E6753D979D}" destId="{A3817367-F2BC-482F-8832-FA00B51DCCF3}" srcOrd="8" destOrd="0" presId="urn:microsoft.com/office/officeart/2005/8/layout/target3"/>
    <dgm:cxn modelId="{7DF2DB8F-238F-4649-ABF7-14D6E48B21AF}" type="presParOf" srcId="{71045F8C-00FA-488E-A7BD-E2E6753D979D}" destId="{626ABFF6-56C8-4386-B662-68EC364EED9D}" srcOrd="9" destOrd="0" presId="urn:microsoft.com/office/officeart/2005/8/layout/target3"/>
    <dgm:cxn modelId="{E044473F-F6DA-4E47-980D-3F7E2142BC6E}" type="presParOf" srcId="{71045F8C-00FA-488E-A7BD-E2E6753D979D}" destId="{6DB11F1C-D028-4800-9625-6611CA9DE6D4}" srcOrd="10" destOrd="0" presId="urn:microsoft.com/office/officeart/2005/8/layout/target3"/>
    <dgm:cxn modelId="{D4A98BB2-B1DD-4188-9CD1-39C40B470B3E}" type="presParOf" srcId="{71045F8C-00FA-488E-A7BD-E2E6753D979D}" destId="{CDED6FE3-AD8F-4ACC-B6B8-710EDDD97598}" srcOrd="11" destOrd="0" presId="urn:microsoft.com/office/officeart/2005/8/layout/target3"/>
    <dgm:cxn modelId="{D4A4FFA6-FF8C-4CE8-AEA7-ECF1B887231C}" type="presParOf" srcId="{71045F8C-00FA-488E-A7BD-E2E6753D979D}" destId="{397AC6D7-84A6-4150-958F-83C92D9ACF38}" srcOrd="12" destOrd="0" presId="urn:microsoft.com/office/officeart/2005/8/layout/target3"/>
    <dgm:cxn modelId="{EF44B15E-12E5-4C00-9F27-FB7D639B79EC}" type="presParOf" srcId="{71045F8C-00FA-488E-A7BD-E2E6753D979D}" destId="{D7419528-33A6-416D-9E64-B3F7915C5149}" srcOrd="13" destOrd="0" presId="urn:microsoft.com/office/officeart/2005/8/layout/target3"/>
    <dgm:cxn modelId="{2D2B4E76-834C-41CE-A9D6-9A3603C3F2ED}" type="presParOf" srcId="{71045F8C-00FA-488E-A7BD-E2E6753D979D}" destId="{97289DF2-90F4-4EC2-A9FC-633B00BAB610}" srcOrd="14" destOrd="0" presId="urn:microsoft.com/office/officeart/2005/8/layout/target3"/>
    <dgm:cxn modelId="{6D60B1C7-8068-4C56-8063-EBC03362FCDC}" type="presParOf" srcId="{71045F8C-00FA-488E-A7BD-E2E6753D979D}" destId="{234EBA9D-95B4-4C20-A84E-6F65F1085DC6}" srcOrd="15" destOrd="0" presId="urn:microsoft.com/office/officeart/2005/8/layout/target3"/>
    <dgm:cxn modelId="{F16D99EF-7625-4A77-9A67-19883901C2C0}" type="presParOf" srcId="{71045F8C-00FA-488E-A7BD-E2E6753D979D}" destId="{12255512-213F-41DF-90A6-8B4CD74A2B52}" srcOrd="16" destOrd="0" presId="urn:microsoft.com/office/officeart/2005/8/layout/target3"/>
    <dgm:cxn modelId="{10171186-2A2F-4AC7-B3DC-56A497E5E114}" type="presParOf" srcId="{71045F8C-00FA-488E-A7BD-E2E6753D979D}" destId="{50C2F88D-8688-44C2-A854-691F34009D3B}" srcOrd="17" destOrd="0" presId="urn:microsoft.com/office/officeart/2005/8/layout/target3"/>
    <dgm:cxn modelId="{7C5B9F5A-3CDB-4496-BBA4-C378995A86BE}" type="presParOf" srcId="{71045F8C-00FA-488E-A7BD-E2E6753D979D}" destId="{4D19AB04-24FA-40C2-B203-52AE3D15E171}" srcOrd="18" destOrd="0" presId="urn:microsoft.com/office/officeart/2005/8/layout/target3"/>
    <dgm:cxn modelId="{2058CE9F-3BEB-447F-8C89-76EBC26873F0}" type="presParOf" srcId="{71045F8C-00FA-488E-A7BD-E2E6753D979D}" destId="{832BF48F-0145-4429-9E02-8FCA946CCE9E}" srcOrd="19" destOrd="0" presId="urn:microsoft.com/office/officeart/2005/8/layout/target3"/>
    <dgm:cxn modelId="{D642BF35-18E6-4BC6-98C8-622284C3E074}" type="presParOf" srcId="{71045F8C-00FA-488E-A7BD-E2E6753D979D}" destId="{E7297F21-D4FD-4A41-AE58-814D01A6B5E7}" srcOrd="20" destOrd="0" presId="urn:microsoft.com/office/officeart/2005/8/layout/target3"/>
    <dgm:cxn modelId="{4A4CB7BD-D3FE-40A6-8339-895A5AA5FA2D}" type="presParOf" srcId="{71045F8C-00FA-488E-A7BD-E2E6753D979D}" destId="{F69A1436-182C-465B-AD7F-FE48E0C090C1}" srcOrd="21" destOrd="0" presId="urn:microsoft.com/office/officeart/2005/8/layout/target3"/>
    <dgm:cxn modelId="{D5D1AECE-D385-4088-9266-FF208AB5244B}" type="presParOf" srcId="{71045F8C-00FA-488E-A7BD-E2E6753D979D}" destId="{AA41A67C-3D3F-4AE9-9E0F-5D7F7BB2E741}" srcOrd="22" destOrd="0" presId="urn:microsoft.com/office/officeart/2005/8/layout/target3"/>
    <dgm:cxn modelId="{1BF21B6C-865D-461D-BD51-630DF4E9580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VY_52_INOVACE_33_Hustota test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Hustota test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F601F-5E06-4D40-919B-64BC72ACB2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53A9E-31C7-4C07-8906-28060F4FD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1820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F601F-5E06-4D40-919B-64BC72ACB2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53A9E-31C7-4C07-8906-28060F4FD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922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F601F-5E06-4D40-919B-64BC72ACB2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53A9E-31C7-4C07-8906-28060F4FD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3959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F601F-5E06-4D40-919B-64BC72ACB2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53A9E-31C7-4C07-8906-28060F4FD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738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F601F-5E06-4D40-919B-64BC72ACB2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53A9E-31C7-4C07-8906-28060F4FD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596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F601F-5E06-4D40-919B-64BC72ACB2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53A9E-31C7-4C07-8906-28060F4FD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202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F601F-5E06-4D40-919B-64BC72ACB2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53A9E-31C7-4C07-8906-28060F4FD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036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F601F-5E06-4D40-919B-64BC72ACB2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53A9E-31C7-4C07-8906-28060F4FD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34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F601F-5E06-4D40-919B-64BC72ACB2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53A9E-31C7-4C07-8906-28060F4FD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210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F601F-5E06-4D40-919B-64BC72ACB2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53A9E-31C7-4C07-8906-28060F4FD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130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F601F-5E06-4D40-919B-64BC72ACB2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53A9E-31C7-4C07-8906-28060F4FD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515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9F601F-5E06-4D40-919B-64BC72ACB2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53A9E-31C7-4C07-8906-28060F4FD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611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7634647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4926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2022777"/>
              </p:ext>
            </p:extLst>
          </p:nvPr>
        </p:nvGraphicFramePr>
        <p:xfrm>
          <a:off x="1524000" y="1397000"/>
          <a:ext cx="6096000" cy="185420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Pracovní list</a:t>
                      </a:r>
                      <a:r>
                        <a:rPr lang="cs-CZ" baseline="0" dirty="0" smtClean="0"/>
                        <a:t> pro každého žáka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Zopakování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Vytisknout  každému žáku test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3537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7544" y="335846"/>
            <a:ext cx="770485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2800" dirty="0" smtClean="0">
                <a:effectLst/>
                <a:latin typeface="Times New Roman"/>
                <a:ea typeface="Times New Roman"/>
              </a:rPr>
              <a:t>A</a:t>
            </a:r>
            <a:endParaRPr lang="cs-CZ" sz="1400" dirty="0" smtClean="0">
              <a:effectLst/>
              <a:latin typeface="Times New Roman"/>
              <a:ea typeface="Times New Roman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953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Převeď na jednotky uvedené v závorce:  13,5  g/cm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  ( kg/m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)   </a:t>
            </a:r>
          </a:p>
          <a:p>
            <a:pPr marL="2667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                                                                   2700 kg/m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    ( g/cm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)</a:t>
            </a:r>
          </a:p>
          <a:p>
            <a:pPr marL="2667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 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953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Najdi v tabulkách hustotu železa, mědi, wolframu, tabulového skla.</a:t>
            </a:r>
          </a:p>
          <a:p>
            <a:pPr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  </a:t>
            </a:r>
          </a:p>
          <a:p>
            <a:pPr>
              <a:spcAft>
                <a:spcPts val="0"/>
              </a:spcAft>
            </a:pPr>
            <a:endParaRPr lang="cs-CZ" sz="2000" dirty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sz="2000" dirty="0" smtClean="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3200" dirty="0" smtClean="0">
                <a:effectLst/>
                <a:latin typeface="Times New Roman"/>
                <a:ea typeface="Times New Roman"/>
              </a:rPr>
              <a:t>B</a:t>
            </a:r>
            <a:endParaRPr lang="cs-CZ" sz="1600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 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Najdi v tabulkách hustotu acetonu, korku, zlata, smrkového dřeva.</a:t>
            </a: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 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2"/>
              <a:tabLst>
                <a:tab pos="4572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Převeď na jednotky uvedené v závorce :    7800 kg/m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  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( g/cm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)</a:t>
            </a: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                                                                    10,5 g/cm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  ( kg/m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)   </a:t>
            </a:r>
            <a:endParaRPr lang="cs-CZ" sz="2000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121607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47664" y="1166842"/>
            <a:ext cx="5400600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>
              <a:spcAft>
                <a:spcPts val="0"/>
              </a:spcAft>
            </a:pPr>
            <a:r>
              <a:rPr lang="cs-CZ" sz="2800" u="sng" dirty="0" smtClean="0">
                <a:effectLst/>
                <a:latin typeface="Times New Roman"/>
                <a:ea typeface="Times New Roman"/>
              </a:rPr>
              <a:t>Výsledky </a:t>
            </a:r>
            <a:endParaRPr lang="cs-CZ" sz="2000" dirty="0" smtClean="0">
              <a:effectLst/>
              <a:latin typeface="Times New Roman"/>
              <a:ea typeface="Times New Roman"/>
            </a:endParaRP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 </a:t>
            </a: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 </a:t>
            </a:r>
          </a:p>
          <a:p>
            <a:pPr marL="457200">
              <a:spcAft>
                <a:spcPts val="0"/>
              </a:spcAft>
            </a:pPr>
            <a:r>
              <a:rPr lang="cs-CZ" sz="2800" dirty="0" smtClean="0">
                <a:effectLst/>
                <a:latin typeface="Times New Roman"/>
                <a:ea typeface="Times New Roman"/>
              </a:rPr>
              <a:t>A</a:t>
            </a:r>
            <a:endParaRPr lang="cs-CZ" sz="2000" dirty="0" smtClean="0">
              <a:effectLst/>
              <a:latin typeface="Times New Roman"/>
              <a:ea typeface="Times New Roman"/>
            </a:endParaRP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 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13 500 kg/m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  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 2,7 g/cm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  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železo = 7 870 kg/m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  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 měď = 8 960 kg/m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  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 wolfram = 19 300 kg/m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  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 sklo = 2 400 kg/m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  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 </a:t>
            </a: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 </a:t>
            </a:r>
          </a:p>
          <a:p>
            <a:pPr marL="457200">
              <a:spcAft>
                <a:spcPts val="0"/>
              </a:spcAft>
            </a:pPr>
            <a:r>
              <a:rPr lang="cs-CZ" sz="2800" dirty="0" smtClean="0">
                <a:effectLst/>
                <a:latin typeface="Times New Roman"/>
                <a:ea typeface="Times New Roman"/>
              </a:rPr>
              <a:t>B</a:t>
            </a:r>
            <a:endParaRPr lang="cs-CZ" sz="2000" dirty="0" smtClean="0">
              <a:effectLst/>
              <a:latin typeface="Times New Roman"/>
              <a:ea typeface="Times New Roman"/>
            </a:endParaRPr>
          </a:p>
          <a:p>
            <a:pPr marL="457200">
              <a:spcAft>
                <a:spcPts val="0"/>
              </a:spcAf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 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7,8 g/cm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  10 500 kg/m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  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 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effectLst/>
                <a:latin typeface="Times New Roman"/>
                <a:ea typeface="Times New Roman"/>
              </a:rPr>
              <a:t>aceton = 792 kg/m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  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korek = 250 kg/m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  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 zlato = 19 300 kg/m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  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 dřevo = 650 kg/m</a:t>
            </a:r>
            <a:r>
              <a:rPr lang="cs-CZ" sz="2000" baseline="30000" dirty="0" smtClean="0">
                <a:effectLst/>
                <a:latin typeface="Times New Roman"/>
                <a:ea typeface="Times New Roman"/>
              </a:rPr>
              <a:t>3   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 </a:t>
            </a:r>
            <a:endParaRPr lang="cs-CZ" sz="2000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9486397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72</Words>
  <Application>Microsoft Office PowerPoint</Application>
  <PresentationFormat>Předvádění na obrazovce (4:3)</PresentationFormat>
  <Paragraphs>44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2</cp:revision>
  <dcterms:created xsi:type="dcterms:W3CDTF">2012-05-14T20:15:39Z</dcterms:created>
  <dcterms:modified xsi:type="dcterms:W3CDTF">2012-05-14T20:33:08Z</dcterms:modified>
</cp:coreProperties>
</file>