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7" r:id="rId3"/>
    <p:sldId id="263" r:id="rId4"/>
    <p:sldId id="256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Blanka Krejsová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VY_52_INOVACE_36_Závěrečný test 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Závěrečný test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6.ročník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C5FF81DD-3B5E-4C44-A791-3281842773AA}" type="presOf" srcId="{019433A1-1324-4DE1-9E6F-32B851095F74}" destId="{A3817367-F2BC-482F-8832-FA00B51DCCF3}" srcOrd="0" destOrd="0" presId="urn:microsoft.com/office/officeart/2005/8/layout/target3"/>
    <dgm:cxn modelId="{7EB6F78C-92CD-48F5-9C50-D42655CCD755}" type="presOf" srcId="{DAEA276B-ECF9-46F6-A7D3-4693B2D32BC4}" destId="{CDED6FE3-AD8F-4ACC-B6B8-710EDDD97598}" srcOrd="0" destOrd="0" presId="urn:microsoft.com/office/officeart/2005/8/layout/target3"/>
    <dgm:cxn modelId="{1FC96078-EF5F-45F8-B692-6DCEA8E712CD}" type="presOf" srcId="{C73C7642-F245-4585-8F88-243F9FAEF6CA}" destId="{97289DF2-90F4-4EC2-A9FC-633B00BAB610}" srcOrd="0" destOrd="0" presId="urn:microsoft.com/office/officeart/2005/8/layout/target3"/>
    <dgm:cxn modelId="{64C60F5D-EAC8-4617-BE5B-9807D0689EEF}" type="presOf" srcId="{C73C7642-F245-4585-8F88-243F9FAEF6CA}" destId="{AA41A67C-3D3F-4AE9-9E0F-5D7F7BB2E741}" srcOrd="1" destOrd="0" presId="urn:microsoft.com/office/officeart/2005/8/layout/target3"/>
    <dgm:cxn modelId="{7FBDA9E1-651B-4015-AABE-A857212FDB10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63DFD1AA-0665-4F6E-983E-A8949961C439}" type="presOf" srcId="{445C7998-7549-48B0-BD68-D4F0167F02E5}" destId="{4D19AB04-24FA-40C2-B203-52AE3D15E171}" srcOrd="1" destOrd="0" presId="urn:microsoft.com/office/officeart/2005/8/layout/target3"/>
    <dgm:cxn modelId="{83EA4FD4-33DE-4FE5-891C-4B93C106FFEA}" type="presOf" srcId="{DAEA276B-ECF9-46F6-A7D3-4693B2D32BC4}" destId="{F69A1436-182C-465B-AD7F-FE48E0C090C1}" srcOrd="1" destOrd="0" presId="urn:microsoft.com/office/officeart/2005/8/layout/target3"/>
    <dgm:cxn modelId="{5D0031E4-BCB4-42ED-987A-9BC99D027A40}" type="presOf" srcId="{445C7998-7549-48B0-BD68-D4F0167F02E5}" destId="{BC35EE03-4121-4EF9-923D-7CB6D30D358D}" srcOrd="0" destOrd="0" presId="urn:microsoft.com/office/officeart/2005/8/layout/target3"/>
    <dgm:cxn modelId="{BFA46851-CE4B-4351-99C1-E2EAF649C27D}" type="presOf" srcId="{39F8B381-5807-488E-AC22-73DD4140ED4A}" destId="{71045F8C-00FA-488E-A7BD-E2E6753D979D}" srcOrd="0" destOrd="0" presId="urn:microsoft.com/office/officeart/2005/8/layout/target3"/>
    <dgm:cxn modelId="{3226E68D-75A1-45BC-9272-98227F803B9A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3776BC7B-F671-4EA6-9EE8-7D657D83143E}" type="presOf" srcId="{FBBFC3EA-9D9D-4F3A-BEA6-9C2C0E46BF20}" destId="{832BF48F-0145-4429-9E02-8FCA946CCE9E}" srcOrd="1" destOrd="0" presId="urn:microsoft.com/office/officeart/2005/8/layout/target3"/>
    <dgm:cxn modelId="{5E3C2AA1-CD4B-4C35-A164-F0E04981BE76}" type="presOf" srcId="{019433A1-1324-4DE1-9E6F-32B851095F74}" destId="{E7297F21-D4FD-4A41-AE58-814D01A6B5E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95440090-0EC8-4B25-896A-873999B7EAE1}" type="presOf" srcId="{EBC41103-E2E5-4D48-9B4B-425520D3D098}" destId="{F969C235-9271-4D34-B740-D627A121CAD0}" srcOrd="1" destOrd="0" presId="urn:microsoft.com/office/officeart/2005/8/layout/target3"/>
    <dgm:cxn modelId="{1AAD8795-4975-4A4B-8B0D-86A351CA30C3}" type="presParOf" srcId="{71045F8C-00FA-488E-A7BD-E2E6753D979D}" destId="{3577EC6B-C980-4F34-8C69-4365E7B8FC8C}" srcOrd="0" destOrd="0" presId="urn:microsoft.com/office/officeart/2005/8/layout/target3"/>
    <dgm:cxn modelId="{D86F5970-0858-49A3-8F23-6710FCC22561}" type="presParOf" srcId="{71045F8C-00FA-488E-A7BD-E2E6753D979D}" destId="{6940EB87-DC1D-4BC3-9408-9AC2E1FFC039}" srcOrd="1" destOrd="0" presId="urn:microsoft.com/office/officeart/2005/8/layout/target3"/>
    <dgm:cxn modelId="{F973907A-961E-470F-87E4-342468A2556A}" type="presParOf" srcId="{71045F8C-00FA-488E-A7BD-E2E6753D979D}" destId="{BC35EE03-4121-4EF9-923D-7CB6D30D358D}" srcOrd="2" destOrd="0" presId="urn:microsoft.com/office/officeart/2005/8/layout/target3"/>
    <dgm:cxn modelId="{E78CC6E3-54C8-4B3F-A627-E2F92A97F905}" type="presParOf" srcId="{71045F8C-00FA-488E-A7BD-E2E6753D979D}" destId="{C95EEA27-3CBF-4645-A92D-9D8AF5C1CBFC}" srcOrd="3" destOrd="0" presId="urn:microsoft.com/office/officeart/2005/8/layout/target3"/>
    <dgm:cxn modelId="{6DEFBA62-E129-4773-BD76-683DF228FEFA}" type="presParOf" srcId="{71045F8C-00FA-488E-A7BD-E2E6753D979D}" destId="{851BB866-B6AE-4566-893F-4C635BA974FC}" srcOrd="4" destOrd="0" presId="urn:microsoft.com/office/officeart/2005/8/layout/target3"/>
    <dgm:cxn modelId="{59AAC467-1F17-43C4-9F58-A6EAD8F5BBDD}" type="presParOf" srcId="{71045F8C-00FA-488E-A7BD-E2E6753D979D}" destId="{643EA938-EDE0-4533-ACCC-D2BD6F3A527C}" srcOrd="5" destOrd="0" presId="urn:microsoft.com/office/officeart/2005/8/layout/target3"/>
    <dgm:cxn modelId="{79F1289A-71FF-4C73-814F-2DA90EC84091}" type="presParOf" srcId="{71045F8C-00FA-488E-A7BD-E2E6753D979D}" destId="{92F31B18-D66D-4CC7-89B9-378928DE877D}" srcOrd="6" destOrd="0" presId="urn:microsoft.com/office/officeart/2005/8/layout/target3"/>
    <dgm:cxn modelId="{44E1DB9D-D336-433F-B99F-1F4FBE1F0DA0}" type="presParOf" srcId="{71045F8C-00FA-488E-A7BD-E2E6753D979D}" destId="{902074E1-B931-4618-97F1-FADBE82E9C3C}" srcOrd="7" destOrd="0" presId="urn:microsoft.com/office/officeart/2005/8/layout/target3"/>
    <dgm:cxn modelId="{09339425-DCD4-4F14-A5ED-BF9E97F22F59}" type="presParOf" srcId="{71045F8C-00FA-488E-A7BD-E2E6753D979D}" destId="{A3817367-F2BC-482F-8832-FA00B51DCCF3}" srcOrd="8" destOrd="0" presId="urn:microsoft.com/office/officeart/2005/8/layout/target3"/>
    <dgm:cxn modelId="{69A1368D-C61B-4E9F-ABC8-D094A0841B03}" type="presParOf" srcId="{71045F8C-00FA-488E-A7BD-E2E6753D979D}" destId="{626ABFF6-56C8-4386-B662-68EC364EED9D}" srcOrd="9" destOrd="0" presId="urn:microsoft.com/office/officeart/2005/8/layout/target3"/>
    <dgm:cxn modelId="{593C5E06-180E-41D2-BD39-CD5A9FD1C6E6}" type="presParOf" srcId="{71045F8C-00FA-488E-A7BD-E2E6753D979D}" destId="{6DB11F1C-D028-4800-9625-6611CA9DE6D4}" srcOrd="10" destOrd="0" presId="urn:microsoft.com/office/officeart/2005/8/layout/target3"/>
    <dgm:cxn modelId="{1552095F-F4B3-419E-BAD6-7656A0096D3F}" type="presParOf" srcId="{71045F8C-00FA-488E-A7BD-E2E6753D979D}" destId="{CDED6FE3-AD8F-4ACC-B6B8-710EDDD97598}" srcOrd="11" destOrd="0" presId="urn:microsoft.com/office/officeart/2005/8/layout/target3"/>
    <dgm:cxn modelId="{85B54FDF-0789-4FF6-8212-D86B6D76CF8A}" type="presParOf" srcId="{71045F8C-00FA-488E-A7BD-E2E6753D979D}" destId="{397AC6D7-84A6-4150-958F-83C92D9ACF38}" srcOrd="12" destOrd="0" presId="urn:microsoft.com/office/officeart/2005/8/layout/target3"/>
    <dgm:cxn modelId="{AC9390D5-6A73-429E-A02E-D917D1F05AEE}" type="presParOf" srcId="{71045F8C-00FA-488E-A7BD-E2E6753D979D}" destId="{D7419528-33A6-416D-9E64-B3F7915C5149}" srcOrd="13" destOrd="0" presId="urn:microsoft.com/office/officeart/2005/8/layout/target3"/>
    <dgm:cxn modelId="{A91611F0-6E72-4DFE-A034-15420B3E093B}" type="presParOf" srcId="{71045F8C-00FA-488E-A7BD-E2E6753D979D}" destId="{97289DF2-90F4-4EC2-A9FC-633B00BAB610}" srcOrd="14" destOrd="0" presId="urn:microsoft.com/office/officeart/2005/8/layout/target3"/>
    <dgm:cxn modelId="{B5518505-FC86-4FF1-AC14-7C039EDE39B3}" type="presParOf" srcId="{71045F8C-00FA-488E-A7BD-E2E6753D979D}" destId="{234EBA9D-95B4-4C20-A84E-6F65F1085DC6}" srcOrd="15" destOrd="0" presId="urn:microsoft.com/office/officeart/2005/8/layout/target3"/>
    <dgm:cxn modelId="{2F152522-DF7E-49DD-9BB2-21D5BEC68639}" type="presParOf" srcId="{71045F8C-00FA-488E-A7BD-E2E6753D979D}" destId="{12255512-213F-41DF-90A6-8B4CD74A2B52}" srcOrd="16" destOrd="0" presId="urn:microsoft.com/office/officeart/2005/8/layout/target3"/>
    <dgm:cxn modelId="{D2480C80-F0B7-44A2-A466-7F7BDAA9327C}" type="presParOf" srcId="{71045F8C-00FA-488E-A7BD-E2E6753D979D}" destId="{50C2F88D-8688-44C2-A854-691F34009D3B}" srcOrd="17" destOrd="0" presId="urn:microsoft.com/office/officeart/2005/8/layout/target3"/>
    <dgm:cxn modelId="{BDD8CA3F-EA7C-4987-9183-463ABE87D701}" type="presParOf" srcId="{71045F8C-00FA-488E-A7BD-E2E6753D979D}" destId="{4D19AB04-24FA-40C2-B203-52AE3D15E171}" srcOrd="18" destOrd="0" presId="urn:microsoft.com/office/officeart/2005/8/layout/target3"/>
    <dgm:cxn modelId="{34E98F31-A502-48F9-A688-A7454AB55822}" type="presParOf" srcId="{71045F8C-00FA-488E-A7BD-E2E6753D979D}" destId="{832BF48F-0145-4429-9E02-8FCA946CCE9E}" srcOrd="19" destOrd="0" presId="urn:microsoft.com/office/officeart/2005/8/layout/target3"/>
    <dgm:cxn modelId="{5B0F6DBD-C31E-426F-868E-92BDEBE39D82}" type="presParOf" srcId="{71045F8C-00FA-488E-A7BD-E2E6753D979D}" destId="{E7297F21-D4FD-4A41-AE58-814D01A6B5E7}" srcOrd="20" destOrd="0" presId="urn:microsoft.com/office/officeart/2005/8/layout/target3"/>
    <dgm:cxn modelId="{DB86F55B-46CD-468B-905E-C5CEB11F48BA}" type="presParOf" srcId="{71045F8C-00FA-488E-A7BD-E2E6753D979D}" destId="{F69A1436-182C-465B-AD7F-FE48E0C090C1}" srcOrd="21" destOrd="0" presId="urn:microsoft.com/office/officeart/2005/8/layout/target3"/>
    <dgm:cxn modelId="{A0C18120-2110-40C7-8BD4-526155F3BFC9}" type="presParOf" srcId="{71045F8C-00FA-488E-A7BD-E2E6753D979D}" destId="{AA41A67C-3D3F-4AE9-9E0F-5D7F7BB2E741}" srcOrd="22" destOrd="0" presId="urn:microsoft.com/office/officeart/2005/8/layout/target3"/>
    <dgm:cxn modelId="{49071C3B-6A02-42CE-8668-0C665F64A973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Blanka Krejsová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VY_52_INOVACE_36_Závěrečný test 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Fyzika 6.ročník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Závěrečný test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33D87-B89B-4933-8E9C-4D3BB8F07F4F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4CCD5-DC35-43BC-A460-65712BC70E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84467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33D87-B89B-4933-8E9C-4D3BB8F07F4F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4CCD5-DC35-43BC-A460-65712BC70E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07700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33D87-B89B-4933-8E9C-4D3BB8F07F4F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4CCD5-DC35-43BC-A460-65712BC70E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23476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33D87-B89B-4933-8E9C-4D3BB8F07F4F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4CCD5-DC35-43BC-A460-65712BC70E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23908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33D87-B89B-4933-8E9C-4D3BB8F07F4F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4CCD5-DC35-43BC-A460-65712BC70E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73205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33D87-B89B-4933-8E9C-4D3BB8F07F4F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4CCD5-DC35-43BC-A460-65712BC70E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99873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33D87-B89B-4933-8E9C-4D3BB8F07F4F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4CCD5-DC35-43BC-A460-65712BC70E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44236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33D87-B89B-4933-8E9C-4D3BB8F07F4F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4CCD5-DC35-43BC-A460-65712BC70E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63965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33D87-B89B-4933-8E9C-4D3BB8F07F4F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4CCD5-DC35-43BC-A460-65712BC70E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2776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33D87-B89B-4933-8E9C-4D3BB8F07F4F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4CCD5-DC35-43BC-A460-65712BC70E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09161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33D87-B89B-4933-8E9C-4D3BB8F07F4F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4CCD5-DC35-43BC-A460-65712BC70E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59644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33D87-B89B-4933-8E9C-4D3BB8F07F4F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DD4CCD5-DC35-43BC-A460-65712BC70E5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33D87-B89B-4933-8E9C-4D3BB8F07F4F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4CCD5-DC35-43BC-A460-65712BC70E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33D87-B89B-4933-8E9C-4D3BB8F07F4F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4CCD5-DC35-43BC-A460-65712BC70E5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33D87-B89B-4933-8E9C-4D3BB8F07F4F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4CCD5-DC35-43BC-A460-65712BC70E5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33D87-B89B-4933-8E9C-4D3BB8F07F4F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4CCD5-DC35-43BC-A460-65712BC70E5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33D87-B89B-4933-8E9C-4D3BB8F07F4F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4CCD5-DC35-43BC-A460-65712BC70E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33D87-B89B-4933-8E9C-4D3BB8F07F4F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4CCD5-DC35-43BC-A460-65712BC70E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33D87-B89B-4933-8E9C-4D3BB8F07F4F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4CCD5-DC35-43BC-A460-65712BC70E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33D87-B89B-4933-8E9C-4D3BB8F07F4F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4CCD5-DC35-43BC-A460-65712BC70E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33D87-B89B-4933-8E9C-4D3BB8F07F4F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4CCD5-DC35-43BC-A460-65712BC70E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33D87-B89B-4933-8E9C-4D3BB8F07F4F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4CCD5-DC35-43BC-A460-65712BC70E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A33D87-B89B-4933-8E9C-4D3BB8F07F4F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D4CCD5-DC35-43BC-A460-65712BC70E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8565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5A33D87-B89B-4933-8E9C-4D3BB8F07F4F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FDD4CCD5-DC35-43BC-A460-65712BC70E5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4152293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47937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3069826"/>
              </p:ext>
            </p:extLst>
          </p:nvPr>
        </p:nvGraphicFramePr>
        <p:xfrm>
          <a:off x="1524000" y="1397000"/>
          <a:ext cx="6096000" cy="185420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Pracovní list</a:t>
                      </a:r>
                      <a:r>
                        <a:rPr lang="cs-CZ" baseline="0" dirty="0" smtClean="0"/>
                        <a:t> pro každého žáka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Zopakování učiva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Vytisknout  každému žáku test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42822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Závěrečný test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6.ročník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9918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26" y="260648"/>
            <a:ext cx="8763970" cy="6408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89636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890" y="620688"/>
            <a:ext cx="8514590" cy="57076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79893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683569" y="-451321"/>
            <a:ext cx="5759450" cy="819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59500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</TotalTime>
  <Words>68</Words>
  <Application>Microsoft Office PowerPoint</Application>
  <PresentationFormat>Předvádění na obrazovce (4:3)</PresentationFormat>
  <Paragraphs>19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systému Office</vt:lpstr>
      <vt:lpstr>Exekutivní</vt:lpstr>
      <vt:lpstr>Prezentace aplikace PowerPoint</vt:lpstr>
      <vt:lpstr>Anotace</vt:lpstr>
      <vt:lpstr>Závěrečný test 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Krejsová</dc:creator>
  <cp:lastModifiedBy>Krejsová</cp:lastModifiedBy>
  <cp:revision>4</cp:revision>
  <dcterms:created xsi:type="dcterms:W3CDTF">2012-05-14T19:13:14Z</dcterms:created>
  <dcterms:modified xsi:type="dcterms:W3CDTF">2012-05-24T21:25:43Z</dcterms:modified>
</cp:coreProperties>
</file>