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67" r:id="rId2"/>
    <p:sldId id="27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40376-8182-481A-A511-C3400F3A1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51D08-7A2C-47A5-A33A-63A7F0EB83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40376-8182-481A-A511-C3400F3A1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51D08-7A2C-47A5-A33A-63A7F0EB83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40376-8182-481A-A511-C3400F3A1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51D08-7A2C-47A5-A33A-63A7F0EB8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40376-8182-481A-A511-C3400F3A1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51D08-7A2C-47A5-A33A-63A7F0EB83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40376-8182-481A-A511-C3400F3A1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51D08-7A2C-47A5-A33A-63A7F0EB83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40376-8182-481A-A511-C3400F3A1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51D08-7A2C-47A5-A33A-63A7F0EB8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40376-8182-481A-A511-C3400F3A1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51D08-7A2C-47A5-A33A-63A7F0EB8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40376-8182-481A-A511-C3400F3A1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51D08-7A2C-47A5-A33A-63A7F0EB8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40376-8182-481A-A511-C3400F3A1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51D08-7A2C-47A5-A33A-63A7F0EB83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40376-8182-481A-A511-C3400F3A1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51D08-7A2C-47A5-A33A-63A7F0EB8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40376-8182-481A-A511-C3400F3A1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51D08-7A2C-47A5-A33A-63A7F0EB8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2640376-8182-481A-A511-C3400F3A1D41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9251D08-7A2C-47A5-A33A-63A7F0EB8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9607" y="1052736"/>
            <a:ext cx="7772400" cy="1944216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Jan Hus - otázky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 flipH="1">
            <a:off x="446311" y="37330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latin typeface="Calibri" pitchFamily="34" charset="0"/>
                <a:cs typeface="Calibri" pitchFamily="34" charset="0"/>
              </a:rPr>
              <a:t>VY_32_INOVACE_111_Jan Hus</a:t>
            </a: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446105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ástupný symbol pro zápatí 3"/>
          <p:cNvSpPr txBox="1">
            <a:spLocks noGrp="1"/>
          </p:cNvSpPr>
          <p:nvPr/>
        </p:nvSpPr>
        <p:spPr>
          <a:xfrm>
            <a:off x="611188" y="6165850"/>
            <a:ext cx="7572375" cy="365125"/>
          </a:xfrm>
          <a:prstGeom prst="rect">
            <a:avLst/>
          </a:prstGeom>
          <a:noFill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</p:spTree>
    <p:extLst>
      <p:ext uri="{BB962C8B-B14F-4D97-AF65-F5344CB8AC3E}">
        <p14:creationId xmlns="" xmlns:p14="http://schemas.microsoft.com/office/powerpoint/2010/main" val="17031836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3" y="2060848"/>
            <a:ext cx="8496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Autor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err="1" smtClean="0">
                <a:solidFill>
                  <a:schemeClr val="tx2"/>
                </a:solidFill>
                <a:latin typeface="+mn-lt"/>
              </a:rPr>
              <a:t>Mgr.Eva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Hronová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Vytvořeno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6.4.2011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Stupeň </a:t>
            </a:r>
            <a:r>
              <a:rPr lang="cs-CZ" sz="1600" b="1" dirty="0">
                <a:solidFill>
                  <a:schemeClr val="tx2"/>
                </a:solidFill>
                <a:latin typeface="+mn-lt"/>
              </a:rPr>
              <a:t>a typ vzdělávání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II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.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Stupeň – základní – 7.r.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oblast: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Inovace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obor: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Dějepis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Téma: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Jan Hus - otázky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Anotace: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upevnění znalostí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Druh učebního materiálu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prezentace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Očekávaný výstup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 upevnění znalostí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766192"/>
            <a:ext cx="9144000" cy="100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/>
              <a:t>Jan Hus - otázky</a:t>
            </a:r>
            <a:endParaRPr lang="cs-CZ" sz="2800" b="1" dirty="0"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06140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otázky</a:t>
            </a: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Jan Hus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453606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77560" y="1196751"/>
            <a:ext cx="80268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Kde se narodil Mistr Jan Hus?</a:t>
            </a:r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3501008"/>
            <a:ext cx="6480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V jihočeském Husinci.</a:t>
            </a:r>
            <a:endParaRPr lang="cs-CZ" sz="4000" dirty="0"/>
          </a:p>
        </p:txBody>
      </p:sp>
    </p:spTree>
    <p:extLst>
      <p:ext uri="{BB962C8B-B14F-4D97-AF65-F5344CB8AC3E}">
        <p14:creationId xmlns="" xmlns:p14="http://schemas.microsoft.com/office/powerpoint/2010/main" val="34820047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836712"/>
            <a:ext cx="67687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Jak se nazývá tato budova?</a:t>
            </a:r>
            <a:endParaRPr lang="cs-CZ" sz="4400" dirty="0"/>
          </a:p>
        </p:txBody>
      </p:sp>
      <p:pic>
        <p:nvPicPr>
          <p:cNvPr id="5" name="Picture 2" descr="D:\220px-Betlemska_kap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708920"/>
            <a:ext cx="3600400" cy="25202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619672" y="5589240"/>
            <a:ext cx="5328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Betlémská kaple</a:t>
            </a:r>
            <a:endParaRPr lang="cs-CZ" sz="4000" dirty="0"/>
          </a:p>
        </p:txBody>
      </p:sp>
    </p:spTree>
    <p:extLst>
      <p:ext uri="{BB962C8B-B14F-4D97-AF65-F5344CB8AC3E}">
        <p14:creationId xmlns="" xmlns:p14="http://schemas.microsoft.com/office/powerpoint/2010/main" val="4007289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15616" y="1028055"/>
            <a:ext cx="6480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Kdo je muž na obrázku?</a:t>
            </a:r>
            <a:endParaRPr lang="cs-CZ" sz="4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450" y="1927225"/>
            <a:ext cx="2451100" cy="3011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15616" y="5157192"/>
            <a:ext cx="5832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Zikmund Lucemburský</a:t>
            </a:r>
            <a:endParaRPr lang="cs-CZ" sz="4000" dirty="0"/>
          </a:p>
        </p:txBody>
      </p:sp>
    </p:spTree>
    <p:extLst>
      <p:ext uri="{BB962C8B-B14F-4D97-AF65-F5344CB8AC3E}">
        <p14:creationId xmlns="" xmlns:p14="http://schemas.microsoft.com/office/powerpoint/2010/main" val="6734394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flipH="1">
            <a:off x="539551" y="714895"/>
            <a:ext cx="770485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Jak se nazývá listina</a:t>
            </a:r>
            <a:r>
              <a:rPr lang="cs-CZ" sz="4400" dirty="0" smtClean="0"/>
              <a:t>, která </a:t>
            </a:r>
            <a:r>
              <a:rPr lang="cs-CZ" sz="4400" dirty="0" smtClean="0"/>
              <a:t>chránila Jana Husa na cestě do Kostnice?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835696" y="4437112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Glejt</a:t>
            </a:r>
            <a:endParaRPr lang="cs-CZ" sz="4000" dirty="0"/>
          </a:p>
        </p:txBody>
      </p:sp>
    </p:spTree>
    <p:extLst>
      <p:ext uri="{BB962C8B-B14F-4D97-AF65-F5344CB8AC3E}">
        <p14:creationId xmlns="" xmlns:p14="http://schemas.microsoft.com/office/powerpoint/2010/main" val="39485237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908720"/>
            <a:ext cx="806489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Jak se jmenoval císař Svaté říše římské národa německého, který vydal Husovi glejt?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4365104"/>
            <a:ext cx="7776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Zikmund Lucemburský</a:t>
            </a:r>
            <a:endParaRPr lang="cs-CZ" sz="4000" dirty="0"/>
          </a:p>
        </p:txBody>
      </p:sp>
    </p:spTree>
    <p:extLst>
      <p:ext uri="{BB962C8B-B14F-4D97-AF65-F5344CB8AC3E}">
        <p14:creationId xmlns="" xmlns:p14="http://schemas.microsoft.com/office/powerpoint/2010/main" val="40020915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568" y="1052736"/>
            <a:ext cx="77048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Ve kterém roce byl dán Hus do klatby a nad Prahou byl vyhlášen interdikt?</a:t>
            </a:r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79712" y="4941168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1412</a:t>
            </a:r>
            <a:endParaRPr lang="cs-CZ" sz="4000" dirty="0"/>
          </a:p>
        </p:txBody>
      </p:sp>
    </p:spTree>
    <p:extLst>
      <p:ext uri="{BB962C8B-B14F-4D97-AF65-F5344CB8AC3E}">
        <p14:creationId xmlns="" xmlns:p14="http://schemas.microsoft.com/office/powerpoint/2010/main" val="38827754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412776"/>
            <a:ext cx="75608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Jakou úpravu českého pravopisu Jan Hus zavedl?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3683419"/>
            <a:ext cx="70567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Nabodeníčko krátké a nabodeníčko dlouhé </a:t>
            </a:r>
            <a:r>
              <a:rPr lang="cs-CZ" sz="4000" dirty="0" smtClean="0"/>
              <a:t>– </a:t>
            </a:r>
            <a:r>
              <a:rPr lang="cs-CZ" sz="4000" dirty="0" smtClean="0"/>
              <a:t>dnešní háčky a čárky nad písmeny. </a:t>
            </a:r>
            <a:endParaRPr lang="cs-CZ" sz="4000" dirty="0"/>
          </a:p>
        </p:txBody>
      </p:sp>
    </p:spTree>
    <p:extLst>
      <p:ext uri="{BB962C8B-B14F-4D97-AF65-F5344CB8AC3E}">
        <p14:creationId xmlns="" xmlns:p14="http://schemas.microsoft.com/office/powerpoint/2010/main" val="31490495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331640" y="1163220"/>
            <a:ext cx="72728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Proti čemu Jan Hus kázal?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3573016"/>
            <a:ext cx="77048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Proti rostoucímu majetku a moci církve, proti prodávání odpustků.</a:t>
            </a:r>
            <a:endParaRPr lang="cs-CZ" sz="4000" dirty="0"/>
          </a:p>
        </p:txBody>
      </p:sp>
    </p:spTree>
    <p:extLst>
      <p:ext uri="{BB962C8B-B14F-4D97-AF65-F5344CB8AC3E}">
        <p14:creationId xmlns="" xmlns:p14="http://schemas.microsoft.com/office/powerpoint/2010/main" val="16626369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1700808"/>
            <a:ext cx="69847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Kdy a kde byl Jan Hus upálen?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4221088"/>
            <a:ext cx="79208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6.7.1415 ve městě Kostnice v dnešním Německu.</a:t>
            </a:r>
            <a:endParaRPr lang="cs-CZ" sz="4000" dirty="0"/>
          </a:p>
        </p:txBody>
      </p:sp>
    </p:spTree>
    <p:extLst>
      <p:ext uri="{BB962C8B-B14F-4D97-AF65-F5344CB8AC3E}">
        <p14:creationId xmlns="" xmlns:p14="http://schemas.microsoft.com/office/powerpoint/2010/main" val="22506263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6007"/>
            <a:ext cx="2434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Zdroje informací: </a:t>
            </a:r>
          </a:p>
        </p:txBody>
      </p:sp>
      <p:sp>
        <p:nvSpPr>
          <p:cNvPr id="4" name="Zástupný symbol pro zápatí 3"/>
          <p:cNvSpPr txBox="1">
            <a:spLocks noGrp="1"/>
          </p:cNvSpPr>
          <p:nvPr/>
        </p:nvSpPr>
        <p:spPr>
          <a:xfrm>
            <a:off x="611188" y="6165850"/>
            <a:ext cx="7572375" cy="365125"/>
          </a:xfrm>
          <a:prstGeom prst="rect">
            <a:avLst/>
          </a:prstGeom>
          <a:noFill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8" name="Obdélník 7"/>
          <p:cNvSpPr/>
          <p:nvPr/>
        </p:nvSpPr>
        <p:spPr>
          <a:xfrm>
            <a:off x="239311" y="764704"/>
            <a:ext cx="84249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dirty="0"/>
              <a:t>Betl%C3%A9msk%C3%A1 kaple. In </a:t>
            </a:r>
            <a:r>
              <a:rPr lang="cs-CZ" dirty="0" err="1"/>
              <a:t>Wikipedia</a:t>
            </a:r>
            <a:r>
              <a:rPr lang="cs-CZ" dirty="0"/>
              <a:t> : 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2011-04-04]. Dostupné z WWW: &lt;http://cs.wikipedia.org/wiki/Betl%C3%A9msk%C3%A1_kaple</a:t>
            </a:r>
            <a:r>
              <a:rPr lang="cs-CZ" dirty="0">
                <a:solidFill>
                  <a:prstClr val="white"/>
                </a:solidFill>
              </a:rPr>
              <a:t>&gt;.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51520" y="2276872"/>
            <a:ext cx="79404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Zikmund Lucembursk%C3%BD. In </a:t>
            </a:r>
            <a:r>
              <a:rPr lang="cs-CZ" dirty="0" err="1"/>
              <a:t>Wikipedia</a:t>
            </a:r>
            <a:r>
              <a:rPr lang="cs-CZ" dirty="0"/>
              <a:t> : 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2011-04-04]. Dostupné z WWW: &lt;http://cs.wikipedia.org/wiki/Zikmund_Lucembursk%C3%BD&gt;.</a:t>
            </a:r>
          </a:p>
        </p:txBody>
      </p:sp>
    </p:spTree>
    <p:extLst>
      <p:ext uri="{BB962C8B-B14F-4D97-AF65-F5344CB8AC3E}">
        <p14:creationId xmlns="" xmlns:p14="http://schemas.microsoft.com/office/powerpoint/2010/main" val="19062267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7000">
        <p14:glitter pattern="hexagon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83</TotalTime>
  <Words>272</Words>
  <Application>Microsoft Office PowerPoint</Application>
  <PresentationFormat>Předvádění na obrazovce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Aerodynamika</vt:lpstr>
      <vt:lpstr> Jan Hus - otázky</vt:lpstr>
      <vt:lpstr>Snímek 2</vt:lpstr>
      <vt:lpstr> Jan Hus  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Mistr Jan Hus</dc:title>
  <dc:creator>pc10</dc:creator>
  <cp:lastModifiedBy>U1</cp:lastModifiedBy>
  <cp:revision>19</cp:revision>
  <dcterms:created xsi:type="dcterms:W3CDTF">2011-04-05T12:46:06Z</dcterms:created>
  <dcterms:modified xsi:type="dcterms:W3CDTF">2012-03-07T19:10:00Z</dcterms:modified>
</cp:coreProperties>
</file>