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9" r:id="rId5"/>
    <p:sldId id="260" r:id="rId6"/>
    <p:sldId id="261" r:id="rId7"/>
    <p:sldId id="264" r:id="rId8"/>
    <p:sldId id="265" r:id="rId9"/>
    <p:sldId id="263" r:id="rId10"/>
    <p:sldId id="262" r:id="rId11"/>
    <p:sldId id="270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139BF3E-C7EC-4BDE-B437-8FA5E8EE4756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F89DD84-3A91-4A31-A734-E389DCDFE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c/James_Watt_by_Henry_Howar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2/SwanningtonEngine_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0/Steam_engine_in_action.gif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Předpoklady přechodu </a:t>
            </a:r>
            <a:b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 průmyslové společnosti</a:t>
            </a:r>
            <a:b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18.stol.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30552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VY_32_INOVACE_114_Přechod k průmyslové společnosti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7025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69664" y="242088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Mgr. Eva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15.11.2011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Předpoklady přechodu k průmyslové společnosti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seznámení se s vynálezy a změnami v 18.stol.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rozeznat osoby vynálezců, pochopit převratnost změn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36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smtClean="0"/>
              <a:t>Předpoklady </a:t>
            </a:r>
            <a:r>
              <a:rPr lang="cs-CZ" sz="2800" dirty="0"/>
              <a:t>přechodu </a:t>
            </a:r>
            <a:br>
              <a:rPr lang="cs-CZ" sz="2800" dirty="0"/>
            </a:br>
            <a:r>
              <a:rPr lang="cs-CZ" sz="2800" dirty="0"/>
              <a:t>k průmyslové společnosti</a:t>
            </a:r>
            <a:br>
              <a:rPr lang="cs-CZ" sz="2800" dirty="0"/>
            </a:br>
            <a:r>
              <a:rPr lang="cs-CZ" sz="2800" dirty="0"/>
              <a:t>18.stol.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5041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3068960"/>
            <a:ext cx="3313355" cy="1702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Předpoklady  přechodu k průmyslové společnosti – 18.stol.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Výklad, 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5163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196752"/>
            <a:ext cx="748883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z</a:t>
            </a:r>
            <a:r>
              <a:rPr lang="cs-CZ" sz="3200" b="1" u="sng" dirty="0" smtClean="0"/>
              <a:t>emědělství</a:t>
            </a:r>
            <a:r>
              <a:rPr lang="cs-CZ" sz="3200" dirty="0" smtClean="0"/>
              <a:t> – přechod od trojpolního </a:t>
            </a:r>
            <a:r>
              <a:rPr lang="cs-CZ" sz="3200" u="sng" dirty="0" smtClean="0"/>
              <a:t>systému</a:t>
            </a:r>
            <a:r>
              <a:rPr lang="cs-CZ" sz="3200" dirty="0" smtClean="0"/>
              <a:t> obdělávání polí ke </a:t>
            </a:r>
            <a:r>
              <a:rPr lang="cs-CZ" sz="3200" u="sng" dirty="0" smtClean="0"/>
              <a:t>střídavému díky hnojení </a:t>
            </a:r>
            <a:r>
              <a:rPr lang="cs-CZ" sz="3200" dirty="0" smtClean="0"/>
              <a:t>chlévskou mrvou </a:t>
            </a:r>
            <a:r>
              <a:rPr lang="cs-CZ" sz="3200" dirty="0" smtClean="0"/>
              <a:t>(hnojem)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58855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z</a:t>
            </a:r>
            <a:r>
              <a:rPr lang="cs-CZ" sz="3200" u="sng" dirty="0" smtClean="0"/>
              <a:t>dokonalování nářadí </a:t>
            </a:r>
            <a:r>
              <a:rPr lang="cs-CZ" sz="3200" dirty="0" smtClean="0"/>
              <a:t>a mechanizmů – secí stroj, pluh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74567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n</a:t>
            </a:r>
            <a:r>
              <a:rPr lang="cs-CZ" sz="3200" u="sng" dirty="0" smtClean="0"/>
              <a:t>ové plodiny </a:t>
            </a:r>
            <a:r>
              <a:rPr lang="cs-CZ" sz="3200" dirty="0" smtClean="0"/>
              <a:t>– brambory, řepa, jeteloviny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12667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p</a:t>
            </a:r>
            <a:r>
              <a:rPr lang="cs-CZ" sz="3200" b="1" u="sng" dirty="0" smtClean="0"/>
              <a:t>růmysl</a:t>
            </a:r>
            <a:r>
              <a:rPr lang="cs-CZ" sz="3200" dirty="0" smtClean="0"/>
              <a:t> – do manufaktur jsou zaváděny </a:t>
            </a:r>
            <a:r>
              <a:rPr lang="cs-CZ" sz="3200" u="sng" dirty="0" smtClean="0"/>
              <a:t>stroje</a:t>
            </a:r>
            <a:r>
              <a:rPr lang="cs-CZ" sz="3200" dirty="0" smtClean="0"/>
              <a:t>, stávají se z nich </a:t>
            </a:r>
            <a:r>
              <a:rPr lang="cs-CZ" sz="3200" u="sng" dirty="0" smtClean="0"/>
              <a:t>továrny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3588" y="3068960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v</a:t>
            </a:r>
            <a:r>
              <a:rPr lang="cs-CZ" sz="3200" u="sng" dirty="0" smtClean="0"/>
              <a:t>ynálezy strojů </a:t>
            </a:r>
            <a:r>
              <a:rPr lang="cs-CZ" sz="3200" dirty="0" smtClean="0"/>
              <a:t>– spřádací stroj, mechanický tkalcovský stav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3588" y="4405553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r</a:t>
            </a:r>
            <a:r>
              <a:rPr lang="cs-CZ" sz="3200" u="sng" dirty="0" smtClean="0"/>
              <a:t>ozvoj</a:t>
            </a:r>
            <a:r>
              <a:rPr lang="cs-CZ" sz="3200" dirty="0" smtClean="0"/>
              <a:t> hornictví a hutnictví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74503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628800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ová hnací síla - </a:t>
            </a:r>
            <a:r>
              <a:rPr lang="cs-CZ" sz="3200" u="sng" dirty="0" smtClean="0"/>
              <a:t>pára</a:t>
            </a:r>
            <a:endParaRPr lang="cs-CZ" sz="32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3357" y="2466435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1780</a:t>
            </a:r>
            <a:r>
              <a:rPr lang="cs-CZ" sz="3200" dirty="0" smtClean="0"/>
              <a:t> – </a:t>
            </a:r>
            <a:r>
              <a:rPr lang="cs-CZ" sz="3200" u="sng" dirty="0" smtClean="0"/>
              <a:t>James Watt </a:t>
            </a:r>
            <a:r>
              <a:rPr lang="cs-CZ" sz="3200" dirty="0" smtClean="0"/>
              <a:t>– zdokonalil </a:t>
            </a:r>
          </a:p>
          <a:p>
            <a:r>
              <a:rPr lang="cs-CZ" sz="3200" b="1" dirty="0"/>
              <a:t>	</a:t>
            </a:r>
            <a:r>
              <a:rPr lang="cs-CZ" sz="3200" b="1" dirty="0" smtClean="0"/>
              <a:t>					parní stroj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61942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James Watt by Henry Howar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48680"/>
            <a:ext cx="44862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1412776"/>
            <a:ext cx="216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James Watt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69745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wanningtonEngine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620000" cy="543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0857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team engine in action.gif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00808"/>
            <a:ext cx="6000750" cy="3905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126876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arní stroj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66317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340768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oba zavádění strojů do výroby = </a:t>
            </a:r>
            <a:r>
              <a:rPr lang="cs-CZ" sz="3200" b="1" u="sng" dirty="0" smtClean="0"/>
              <a:t>průmyslová revoluce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806693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z</a:t>
            </a:r>
            <a:r>
              <a:rPr lang="cs-CZ" sz="3200" u="sng" dirty="0" smtClean="0"/>
              <a:t>ačíná v Anglii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331653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9928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Čím se James Watt zasloužil o rozvoj techniky?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Vysvětli princip střídavého systému obdělávání polí.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Objasni pojem průmyslová revoluce.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Ve kterém průmyslu se uplatnil </a:t>
            </a:r>
            <a:r>
              <a:rPr lang="cs-CZ" sz="3200" smtClean="0"/>
              <a:t>spřádací stroj?</a:t>
            </a: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 smtClean="0"/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18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271" y="332656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400" dirty="0" smtClean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90001" y="332656"/>
            <a:ext cx="769356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Soubor:Steam</a:t>
            </a:r>
            <a:r>
              <a:rPr lang="cs-CZ" dirty="0"/>
              <a:t> </a:t>
            </a:r>
            <a:r>
              <a:rPr lang="cs-CZ" dirty="0" err="1"/>
              <a:t>engine</a:t>
            </a:r>
            <a:r>
              <a:rPr lang="cs-CZ" dirty="0"/>
              <a:t> in action.gif.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2011-11-08]. Dostupné z WWW: &lt;http://cs.wikipedia.org/wiki/</a:t>
            </a:r>
            <a:r>
              <a:rPr lang="cs-CZ" dirty="0" err="1"/>
              <a:t>Soubor:Steam_engine_in_action.gif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0001" y="1844824"/>
            <a:ext cx="769356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Soubor:James</a:t>
            </a:r>
            <a:r>
              <a:rPr lang="cs-CZ" dirty="0"/>
              <a:t> Watt by Henry Howard.jpg.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2011-11-08]. Dostupné z WWW: &lt;http://cs.wikipedia.org/wiki/</a:t>
            </a:r>
            <a:r>
              <a:rPr lang="cs-CZ" dirty="0" err="1"/>
              <a:t>Soubor:James_Watt_by_Henry_Howard.jpg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177" y="3645024"/>
            <a:ext cx="77003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Soubor:SwanningtonEngine</a:t>
            </a:r>
            <a:r>
              <a:rPr lang="cs-CZ" dirty="0"/>
              <a:t> 01.jpg.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2011-11-08]. Dostupné z WWW: &lt;http://cs.wikipedia.org/wiki/Soubor:SwanningtonEngine_01.jpg&gt;.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7089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55</TotalTime>
  <Words>266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  Předpoklady přechodu  k průmyslové společnosti 18.stol.</vt:lpstr>
      <vt:lpstr>Snímek 2</vt:lpstr>
      <vt:lpstr>Předpoklady  přechodu k průmyslové společnosti – 18.stol.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  <vt:lpstr>Snímek 13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Předpoklady přechodu  k průmyslové společnosti</dc:title>
  <dc:creator>Nová Sborovna</dc:creator>
  <cp:lastModifiedBy>expert</cp:lastModifiedBy>
  <cp:revision>11</cp:revision>
  <dcterms:created xsi:type="dcterms:W3CDTF">2011-11-08T11:53:32Z</dcterms:created>
  <dcterms:modified xsi:type="dcterms:W3CDTF">2012-03-06T16:59:28Z</dcterms:modified>
</cp:coreProperties>
</file>