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9" r:id="rId4"/>
    <p:sldId id="259" r:id="rId5"/>
    <p:sldId id="260" r:id="rId6"/>
    <p:sldId id="266" r:id="rId7"/>
    <p:sldId id="264" r:id="rId8"/>
    <p:sldId id="263" r:id="rId9"/>
    <p:sldId id="261" r:id="rId10"/>
    <p:sldId id="265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15200" cy="4846320"/>
          </a:xfrm>
        </p:spPr>
        <p:txBody>
          <a:bodyPr/>
          <a:lstStyle/>
          <a:p>
            <a:r>
              <a:rPr lang="cs-CZ" dirty="0" smtClean="0"/>
              <a:t>NÁZEV ŠKOLY: Speciální základní škola, Chlumec nad Cidlinou, Smetanova 123</a:t>
            </a:r>
          </a:p>
          <a:p>
            <a:pPr fontAlgn="t"/>
            <a:r>
              <a:rPr lang="cs-CZ" b="1" dirty="0" smtClean="0"/>
              <a:t>AUTOR: Dana Vítková </a:t>
            </a:r>
          </a:p>
          <a:p>
            <a:pPr fontAlgn="t"/>
            <a:r>
              <a:rPr lang="cs-CZ" dirty="0" smtClean="0"/>
              <a:t>NÁZEV: </a:t>
            </a:r>
            <a:r>
              <a:rPr lang="cs-CZ" dirty="0"/>
              <a:t>VY_32_INOVACE_161_ Přicházejí Slované</a:t>
            </a:r>
            <a:endParaRPr lang="cs-CZ" dirty="0" smtClean="0"/>
          </a:p>
          <a:p>
            <a:pPr fontAlgn="t"/>
            <a:r>
              <a:rPr lang="cs-CZ" dirty="0" smtClean="0"/>
              <a:t>TÉMA:STŘEDOVĚK</a:t>
            </a:r>
          </a:p>
          <a:p>
            <a:pPr fontAlgn="t"/>
            <a:r>
              <a:rPr lang="cs-CZ" dirty="0" smtClean="0"/>
              <a:t>ČÍSLO PROJEKTU: CZ.1.07/1.4.00/21.2598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035252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Přicházejí  Slované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4627984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Prezentace je určena </a:t>
            </a:r>
            <a:br>
              <a:rPr lang="cs-CZ" dirty="0" smtClean="0"/>
            </a:br>
            <a:r>
              <a:rPr lang="cs-CZ" dirty="0" smtClean="0"/>
              <a:t>pro žáky 7. ročníku ZŠP.</a:t>
            </a:r>
            <a:br>
              <a:rPr lang="cs-CZ" dirty="0" smtClean="0"/>
            </a:br>
            <a:r>
              <a:rPr lang="cs-CZ" dirty="0" smtClean="0"/>
              <a:t>Jejím úkolem je seznámit je</a:t>
            </a:r>
            <a:br>
              <a:rPr lang="cs-CZ" dirty="0" smtClean="0"/>
            </a:br>
            <a:r>
              <a:rPr lang="cs-CZ" dirty="0" smtClean="0"/>
              <a:t>s postupným osidlováním </a:t>
            </a:r>
            <a:br>
              <a:rPr lang="cs-CZ" dirty="0" smtClean="0"/>
            </a:br>
            <a:r>
              <a:rPr lang="cs-CZ" dirty="0" smtClean="0"/>
              <a:t>našeho území, se </a:t>
            </a:r>
            <a:r>
              <a:rPr lang="cs-CZ" smtClean="0"/>
              <a:t>životem </a:t>
            </a:r>
            <a:br>
              <a:rPr lang="cs-CZ" smtClean="0"/>
            </a:br>
            <a:r>
              <a:rPr lang="cs-CZ" smtClean="0"/>
              <a:t>starých </a:t>
            </a:r>
            <a:r>
              <a:rPr lang="cs-CZ" dirty="0" err="1" smtClean="0"/>
              <a:t>slovanů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1428736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642910" y="1643050"/>
            <a:ext cx="6846746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Slované přicházeli na naše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území během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0562" y="3143248"/>
            <a:ext cx="31822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3"/>
                </a:solidFill>
              </a:rPr>
              <a:t>6.-7. století</a:t>
            </a:r>
          </a:p>
          <a:p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429132"/>
            <a:ext cx="560762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vytlačili či splynuli se</a:t>
            </a:r>
          </a:p>
          <a:p>
            <a:r>
              <a:rPr lang="cs-CZ" sz="4400" dirty="0" smtClean="0"/>
              <a:t>zde žijícími </a:t>
            </a:r>
          </a:p>
          <a:p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7686" y="5572140"/>
            <a:ext cx="26148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3"/>
                </a:solidFill>
              </a:rPr>
              <a:t>GERMÁNY</a:t>
            </a:r>
          </a:p>
          <a:p>
            <a:endParaRPr lang="cs-CZ" sz="4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142984"/>
            <a:ext cx="7310014" cy="618630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zabývali se zemědělstvím</a:t>
            </a:r>
          </a:p>
          <a:p>
            <a:r>
              <a:rPr lang="cs-CZ" sz="4400" dirty="0"/>
              <a:t>p</a:t>
            </a:r>
            <a:r>
              <a:rPr lang="cs-CZ" sz="4400" dirty="0" smtClean="0"/>
              <a:t>ěstovali:</a:t>
            </a:r>
          </a:p>
          <a:p>
            <a:r>
              <a:rPr lang="cs-CZ" sz="4400" dirty="0" smtClean="0"/>
              <a:t>                 obilí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       krmivo pro dobytek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           zakládali sady</a:t>
            </a:r>
          </a:p>
          <a:p>
            <a:endParaRPr lang="cs-CZ" sz="4400" dirty="0"/>
          </a:p>
          <a:p>
            <a:r>
              <a:rPr lang="cs-CZ" sz="4400" dirty="0"/>
              <a:t>c</a:t>
            </a:r>
            <a:r>
              <a:rPr lang="cs-CZ" sz="4400" dirty="0" smtClean="0"/>
              <a:t>hovali vepře, kozy a ovce</a:t>
            </a:r>
          </a:p>
          <a:p>
            <a:endParaRPr lang="cs-CZ" sz="4400" dirty="0"/>
          </a:p>
          <a:p>
            <a:endParaRPr lang="cs-CZ" sz="44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071670" y="2428868"/>
            <a:ext cx="121444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071670" y="2428868"/>
            <a:ext cx="1214446" cy="1000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1821637" y="2678901"/>
            <a:ext cx="1714512" cy="13573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572396" cy="128587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Slované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</a:t>
            </a:r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bydleli   v dřevěných   </a:t>
            </a:r>
            <a:b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</a:br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chatách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786190"/>
            <a:ext cx="4238628" cy="2786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142984"/>
            <a:ext cx="5210193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786190"/>
            <a:ext cx="4238628" cy="2786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29190" y="714356"/>
            <a:ext cx="3888908" cy="578647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Slované  neměli jednoduchý život.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dirty="0" smtClean="0"/>
              <a:t>Museli čelit drsným přírodním podmínkám.</a:t>
            </a:r>
            <a:br>
              <a:rPr lang="cs-CZ" sz="2800" dirty="0" smtClean="0"/>
            </a:br>
            <a:r>
              <a:rPr lang="cs-CZ" sz="2800" dirty="0" smtClean="0"/>
              <a:t>Také je ohrožovali AVAŘI.</a:t>
            </a:r>
            <a:br>
              <a:rPr lang="cs-CZ" sz="2800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 flipV="1">
            <a:off x="357158" y="5203870"/>
            <a:ext cx="3929090" cy="136840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4887" r="4887"/>
          <a:stretch>
            <a:fillRect/>
          </a:stretch>
        </p:blipFill>
        <p:spPr bwMode="auto">
          <a:xfrm>
            <a:off x="500034" y="1214422"/>
            <a:ext cx="4206875" cy="420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000108"/>
            <a:ext cx="687239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  Na obranu proti Avarům</a:t>
            </a:r>
          </a:p>
          <a:p>
            <a:r>
              <a:rPr lang="cs-CZ" sz="4400" dirty="0" smtClean="0"/>
              <a:t>vznikl první slovanský svaz</a:t>
            </a:r>
          </a:p>
          <a:p>
            <a:r>
              <a:rPr lang="cs-CZ" sz="4400" dirty="0" smtClean="0"/>
              <a:t>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14414" y="3143248"/>
            <a:ext cx="35455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3"/>
                </a:solidFill>
              </a:rPr>
              <a:t>SÁMOVA  ŘÍŠE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4282" y="4643446"/>
            <a:ext cx="880477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založil ji franský </a:t>
            </a:r>
          </a:p>
          <a:p>
            <a:r>
              <a:rPr lang="cs-CZ" sz="4400" dirty="0" smtClean="0"/>
              <a:t>kupec </a:t>
            </a:r>
            <a:r>
              <a:rPr lang="cs-CZ" sz="4400" dirty="0" smtClean="0">
                <a:solidFill>
                  <a:schemeClr val="accent3"/>
                </a:solidFill>
              </a:rPr>
              <a:t>SÁMO</a:t>
            </a:r>
          </a:p>
          <a:p>
            <a:r>
              <a:rPr lang="cs-CZ" sz="4400" dirty="0" smtClean="0">
                <a:solidFill>
                  <a:schemeClr val="accent3"/>
                </a:solidFill>
              </a:rPr>
              <a:t>   </a:t>
            </a:r>
            <a:r>
              <a:rPr lang="cs-CZ" sz="4400" dirty="0" smtClean="0"/>
              <a:t> v 7. století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500438"/>
            <a:ext cx="3048000" cy="30908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Slované</a:t>
            </a:r>
            <a:br>
              <a:rPr lang="cs-CZ" sz="4400" dirty="0" smtClean="0"/>
            </a:br>
            <a:r>
              <a:rPr lang="cs-CZ" sz="4400" dirty="0" smtClean="0"/>
              <a:t>si STAVĚLI </a:t>
            </a:r>
            <a:r>
              <a:rPr lang="cs-CZ" sz="4400" dirty="0" err="1" smtClean="0"/>
              <a:t>hRADIŠTĚ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2645696"/>
          </a:xfrm>
        </p:spPr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Nejvýznamnější sídlo Přemyslovců: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5786454"/>
            <a:ext cx="44291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LEVÝ HRADEC</a:t>
            </a:r>
            <a:endParaRPr lang="cs-CZ" sz="4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5587" r="15587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14612" y="121442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14480" y="121442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14546" y="121442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14678" y="121442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14480" y="164305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14546" y="164305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14414" y="164305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14348" y="1643050"/>
            <a:ext cx="50959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4282" y="164305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4348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214414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14480" y="207167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14546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14612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14678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14744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14810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4876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214414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14480" y="2500306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214546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714612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214678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714744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714480" y="2928934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14546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214414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14348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14282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714480" y="335756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214546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714612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14678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14744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214810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714876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14480" y="378619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214414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214546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14612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14678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714480" y="421481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214546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714612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214678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714744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14480" y="4643446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64344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714612" y="464344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214678" y="464344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3929058" y="1214422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Slované  chovali pro mléko….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28926" y="1643050"/>
            <a:ext cx="421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velké zvíře lovené v pravěku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214942" y="2071678"/>
            <a:ext cx="3216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nádoba na popel zemřelého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357686" y="2571744"/>
            <a:ext cx="3615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národ, který vytlačil od nás Kelty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928926" y="2928934"/>
            <a:ext cx="294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Keltové už uměli razit…..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211960" y="3861048"/>
            <a:ext cx="2395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tuk vyráběný z mléka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220072" y="3212976"/>
            <a:ext cx="4403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6. a 7. st. přicházeli </a:t>
            </a:r>
          </a:p>
          <a:p>
            <a:r>
              <a:rPr lang="cs-CZ" dirty="0" smtClean="0"/>
              <a:t>na naše území….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286248" y="4214818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Slované sladili….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929058" y="4714884"/>
            <a:ext cx="293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Slované chovali na vlnu…..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142976" y="56435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714480" y="121442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14612" y="121442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14480" y="121442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14678" y="121442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14480" y="164305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14546" y="164305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14414" y="164305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14348" y="1643050"/>
            <a:ext cx="50959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4282" y="164305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4348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214414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14480" y="207167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214546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714612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214678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714744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14810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714876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214414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714480" y="2500306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214546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714612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214678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714744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714480" y="2928934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214546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214414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14348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214282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714480" y="335756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2214546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714612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214678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714744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214810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4714876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1714480" y="378619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214414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2214546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714612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214678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714480" y="421481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214546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2714612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214678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714744" y="421481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714480" y="4643446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2214546" y="464344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2714612" y="464344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3214678" y="464344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29058" y="1214422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Slované  chovali pro mléko….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28926" y="1643050"/>
            <a:ext cx="421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velké zvíře lovené v pravěku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214942" y="2071678"/>
            <a:ext cx="3216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nádoba na popel zemřelého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644008" y="2564904"/>
            <a:ext cx="3615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národ, který vytlačil od nás Kelty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928926" y="2928934"/>
            <a:ext cx="294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Keltové už uměli razit…..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283968" y="3861048"/>
            <a:ext cx="2395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tuk vyráběný z mléka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292080" y="3212976"/>
            <a:ext cx="4403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6. a 7. st. přicházeli </a:t>
            </a:r>
          </a:p>
          <a:p>
            <a:r>
              <a:rPr lang="cs-CZ" dirty="0" smtClean="0"/>
              <a:t>na naše území….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286248" y="4214818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Slované sladili….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929058" y="4714884"/>
            <a:ext cx="293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Slované chovali na vlnu…..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142976" y="56435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714480" y="121442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4211960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2195736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857364"/>
            <a:ext cx="7429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perunuvstin.cz</a:t>
            </a:r>
            <a:r>
              <a:rPr lang="cs-CZ" dirty="0" smtClean="0"/>
              <a:t>/</a:t>
            </a:r>
            <a:r>
              <a:rPr lang="cs-CZ" dirty="0" err="1" smtClean="0"/>
              <a:t>sites</a:t>
            </a:r>
            <a:r>
              <a:rPr lang="cs-CZ" dirty="0" smtClean="0"/>
              <a:t>/default/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/IMG_chata2.preview.jpg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500042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ZDROJE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3143248"/>
            <a:ext cx="7715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</a:t>
            </a:r>
            <a:r>
              <a:rPr lang="cs-CZ" dirty="0" err="1" smtClean="0"/>
              <a:t>specialy</a:t>
            </a:r>
            <a:r>
              <a:rPr lang="cs-CZ" dirty="0" smtClean="0"/>
              <a:t>/</a:t>
            </a:r>
            <a:r>
              <a:rPr lang="cs-CZ" dirty="0" err="1" smtClean="0"/>
              <a:t>nejvetsicech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/osobnosti/99.jpg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596" y="4000504"/>
            <a:ext cx="72866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lovecpokladu.cz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/2008/viky/viky20081209-2.jpg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8596" y="4500570"/>
            <a:ext cx="72866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http://www.turistika.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fotogalerie</a:t>
            </a:r>
            <a:r>
              <a:rPr lang="cs-CZ" dirty="0" smtClean="0"/>
              <a:t>/1173/</a:t>
            </a:r>
            <a:r>
              <a:rPr lang="cs-CZ" dirty="0" err="1" smtClean="0"/>
              <a:t>levy</a:t>
            </a:r>
            <a:r>
              <a:rPr lang="cs-CZ" dirty="0" smtClean="0"/>
              <a:t>-</a:t>
            </a:r>
            <a:r>
              <a:rPr lang="cs-CZ" dirty="0" err="1" smtClean="0"/>
              <a:t>hradec</a:t>
            </a:r>
            <a:r>
              <a:rPr lang="cs-CZ" dirty="0" smtClean="0"/>
              <a:t>#19662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8596" y="2643183"/>
            <a:ext cx="7429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http://files.1229.webnode.cz/200004859-dc677de5b3/Zemnice.</a:t>
            </a:r>
            <a:r>
              <a:rPr lang="cs-CZ" dirty="0" err="1" smtClean="0"/>
              <a:t>jpg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355</TotalTime>
  <Words>281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Přicházejí  Slované</vt:lpstr>
      <vt:lpstr>Anotace: Prezentace je určena  pro žáky 7. ročníku ZŠP. Jejím úkolem je seznámit je s postupným osidlováním  našeho území, se životem  starých slovanů.</vt:lpstr>
      <vt:lpstr>Prezentace aplikace PowerPoint</vt:lpstr>
      <vt:lpstr>Prezentace aplikace PowerPoint</vt:lpstr>
      <vt:lpstr>Slované    bydleli   v dřevěných    chatách</vt:lpstr>
      <vt:lpstr>Slované  neměli jednoduchý život.   Museli čelit drsným přírodním podmínkám. Také je ohrožovali AVAŘI. </vt:lpstr>
      <vt:lpstr>Prezentace aplikace PowerPoint</vt:lpstr>
      <vt:lpstr>Slované si STAVĚLI hRADIŠTĚ</vt:lpstr>
      <vt:lpstr>Prezentace aplikace PowerPoint</vt:lpstr>
      <vt:lpstr>Prezentace aplikace PowerPoint</vt:lpstr>
      <vt:lpstr>Prezentace aplikace PowerPoint</vt:lpstr>
    </vt:vector>
  </TitlesOfParts>
  <Company>Chlumec nad Cidlinou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Přicházejí  Slované</dc:title>
  <dc:creator>ZŠP</dc:creator>
  <cp:lastModifiedBy>PC</cp:lastModifiedBy>
  <cp:revision>42</cp:revision>
  <dcterms:created xsi:type="dcterms:W3CDTF">2011-09-08T18:14:33Z</dcterms:created>
  <dcterms:modified xsi:type="dcterms:W3CDTF">2012-03-13T10:27:16Z</dcterms:modified>
</cp:coreProperties>
</file>