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58" r:id="rId5"/>
    <p:sldId id="263" r:id="rId6"/>
    <p:sldId id="260" r:id="rId7"/>
    <p:sldId id="261" r:id="rId8"/>
    <p:sldId id="259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851920" y="404664"/>
            <a:ext cx="471601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VY_32_INOVACE_NJ.9.A.15_perfektum_2_cast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: 19. 2. 2012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 – 2. část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393305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Anotace: Německý jazyk pro 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Minulý čas – 2. část výkladu,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Slovesa s odlučitelnou a neodlučitelnou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předponou.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1">
                    <a:lumMod val="10000"/>
                    <a:lumOff val="9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sloves s odlučitelnou předponou.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1">
                  <a:lumMod val="10000"/>
                  <a:lumOff val="90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Příčestí minulé sloves s odlučitelnou předponou :</a:t>
            </a:r>
          </a:p>
          <a:p>
            <a:r>
              <a:rPr lang="cs-CZ" b="1" dirty="0" smtClean="0"/>
              <a:t> </a:t>
            </a:r>
            <a:r>
              <a:rPr lang="cs-CZ" b="1" u="sng" dirty="0" smtClean="0"/>
              <a:t>částici </a:t>
            </a:r>
            <a:r>
              <a:rPr lang="cs-CZ" b="1" u="sng" dirty="0" err="1" smtClean="0"/>
              <a:t>ge</a:t>
            </a:r>
            <a:r>
              <a:rPr lang="cs-CZ" b="1" u="sng" dirty="0" smtClean="0"/>
              <a:t>- vložíme mezi odlučitelnou předponu a sloveso.</a:t>
            </a:r>
          </a:p>
          <a:p>
            <a:pPr>
              <a:buNone/>
            </a:pPr>
            <a:r>
              <a:rPr lang="cs-CZ" b="1" dirty="0" smtClean="0"/>
              <a:t>	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4000" b="1" dirty="0" smtClean="0"/>
              <a:t>		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4479630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57198" y="2996952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4941168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MIT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4941168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4941168"/>
            <a:ext cx="25569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SPIELT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212976"/>
            <a:ext cx="2342182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sloves </a:t>
            </a:r>
            <a:br>
              <a:rPr lang="cs-CZ" sz="2800" dirty="0" smtClean="0"/>
            </a:br>
            <a:r>
              <a:rPr lang="cs-CZ" sz="2800" dirty="0" smtClean="0"/>
              <a:t>s odlučitelnou předponou.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/>
          </a:p>
          <a:p>
            <a:r>
              <a:rPr lang="cs-CZ" b="1" dirty="0" smtClean="0"/>
              <a:t>Pokud má sloveso v infinitivu odlučitelnou předponu, vkládáme v příčestí minulém částici –</a:t>
            </a:r>
            <a:r>
              <a:rPr lang="cs-CZ" b="1" dirty="0" err="1" smtClean="0"/>
              <a:t>ge</a:t>
            </a:r>
            <a:r>
              <a:rPr lang="cs-CZ" b="1" dirty="0" smtClean="0"/>
              <a:t> mezi předponu a sloveso : 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zumachen</a:t>
            </a:r>
            <a:r>
              <a:rPr lang="cs-CZ" b="1" dirty="0" smtClean="0"/>
              <a:t> 	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zugemacht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aufmachen</a:t>
            </a:r>
            <a:r>
              <a:rPr lang="cs-CZ" b="1" dirty="0" smtClean="0"/>
              <a:t>	 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aufgemacht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einkaufen</a:t>
            </a:r>
            <a:r>
              <a:rPr lang="cs-CZ" b="1" dirty="0" smtClean="0"/>
              <a:t> 	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eingekauft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Příčestí minulé sloves s neodlučitelnou předponou :</a:t>
            </a:r>
          </a:p>
          <a:p>
            <a:r>
              <a:rPr lang="cs-CZ" b="1" u="sng" dirty="0" smtClean="0"/>
              <a:t>Slovesa s neodlučitelnou předponou </a:t>
            </a:r>
          </a:p>
          <a:p>
            <a:pPr>
              <a:buNone/>
            </a:pPr>
            <a:r>
              <a:rPr lang="cs-CZ" b="1" u="sng" dirty="0" smtClean="0"/>
              <a:t>	n e p ř i b í r a j í  částici </a:t>
            </a:r>
            <a:r>
              <a:rPr lang="cs-CZ" b="1" u="sng" dirty="0" err="1" smtClean="0"/>
              <a:t>ge</a:t>
            </a:r>
            <a:r>
              <a:rPr lang="cs-CZ" b="1" u="sng" dirty="0" smtClean="0"/>
              <a:t>-.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příčestí minulé sloves s neodlučitelnou předponou.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645024"/>
            <a:ext cx="2924944" cy="292494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0743" y="4365104"/>
            <a:ext cx="3531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BESUCHT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sloves s neodlučitelnou předponou.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Pokud sloveso začíná na neodlučitelnou předponu, nepřibírá v příčestí minulém částici </a:t>
            </a:r>
            <a:r>
              <a:rPr lang="cs-CZ" b="1" dirty="0" err="1" smtClean="0"/>
              <a:t>ge</a:t>
            </a:r>
            <a:r>
              <a:rPr lang="cs-CZ" b="1" dirty="0" smtClean="0"/>
              <a:t>-.</a:t>
            </a:r>
          </a:p>
          <a:p>
            <a:endParaRPr lang="cs-CZ" b="1" dirty="0" smtClean="0"/>
          </a:p>
          <a:p>
            <a:pPr lvl="1">
              <a:buNone/>
            </a:pPr>
            <a:r>
              <a:rPr lang="cs-CZ" b="1" dirty="0" err="1" smtClean="0"/>
              <a:t>besuchen</a:t>
            </a:r>
            <a:r>
              <a:rPr lang="cs-CZ" b="1" dirty="0" smtClean="0"/>
              <a:t> 	-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endParaRPr lang="cs-CZ" b="1" dirty="0" smtClean="0"/>
          </a:p>
          <a:p>
            <a:pPr lvl="1">
              <a:buNone/>
            </a:pPr>
            <a:endParaRPr lang="cs-CZ" b="1" dirty="0" smtClean="0"/>
          </a:p>
          <a:p>
            <a:pPr lvl="1">
              <a:buNone/>
            </a:pPr>
            <a:r>
              <a:rPr lang="cs-CZ" b="1" dirty="0" err="1" smtClean="0"/>
              <a:t>erzählen</a:t>
            </a:r>
            <a:r>
              <a:rPr lang="cs-CZ" b="1" dirty="0" smtClean="0"/>
              <a:t>		-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erzählt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  <a:effectLst/>
              </a:rPr>
              <a:t>Němčina</a:t>
            </a: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 pro 9. třídu – vytvoř  tvary minulého času</a:t>
            </a:r>
            <a:b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</a:b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v 1. osobě </a:t>
            </a:r>
            <a:r>
              <a:rPr lang="cs-CZ" sz="2800" dirty="0" err="1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. č. 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Zumachen</a:t>
            </a:r>
            <a:endParaRPr lang="cs-CZ" b="1" dirty="0" smtClean="0"/>
          </a:p>
          <a:p>
            <a:r>
              <a:rPr lang="cs-CZ" b="1" dirty="0" err="1" smtClean="0"/>
              <a:t>Einkaufen</a:t>
            </a:r>
            <a:endParaRPr lang="cs-CZ" b="1" dirty="0" smtClean="0"/>
          </a:p>
          <a:p>
            <a:r>
              <a:rPr lang="cs-CZ" b="1" dirty="0" err="1" smtClean="0"/>
              <a:t>Aufmachen</a:t>
            </a:r>
            <a:endParaRPr lang="cs-CZ" b="1" dirty="0" smtClean="0"/>
          </a:p>
          <a:p>
            <a:r>
              <a:rPr lang="cs-CZ" b="1" dirty="0" err="1" smtClean="0"/>
              <a:t>Mitspielen</a:t>
            </a:r>
            <a:endParaRPr lang="cs-CZ" b="1" dirty="0" smtClean="0"/>
          </a:p>
          <a:p>
            <a:r>
              <a:rPr lang="cs-CZ" b="1" dirty="0" err="1" smtClean="0"/>
              <a:t>Mitarbeiten</a:t>
            </a:r>
            <a:endParaRPr lang="cs-CZ" b="1" dirty="0" smtClean="0"/>
          </a:p>
          <a:p>
            <a:r>
              <a:rPr lang="cs-CZ" b="1" dirty="0" err="1" smtClean="0"/>
              <a:t>Mitmachen</a:t>
            </a:r>
            <a:endParaRPr lang="cs-CZ" b="1" dirty="0" smtClean="0"/>
          </a:p>
          <a:p>
            <a:r>
              <a:rPr lang="cs-CZ" b="1" dirty="0" err="1" smtClean="0"/>
              <a:t>Erzählen</a:t>
            </a:r>
            <a:endParaRPr lang="cs-CZ" b="1" dirty="0" smtClean="0"/>
          </a:p>
          <a:p>
            <a:r>
              <a:rPr lang="cs-CZ" b="1" dirty="0" err="1" smtClean="0"/>
              <a:t>Besuchen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zugemacht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eingekauft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aufgemacht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mitgespielt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</a:t>
            </a:r>
            <a:r>
              <a:rPr lang="cs-CZ" b="1" dirty="0" smtClean="0"/>
              <a:t>. </a:t>
            </a:r>
            <a:r>
              <a:rPr lang="cs-CZ" b="1" dirty="0" err="1" smtClean="0"/>
              <a:t>mitgearbeitet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mitgemacht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erzählt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endParaRPr lang="cs-CZ" b="1" dirty="0" smtClean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sloves, která končí na – </a:t>
            </a:r>
            <a:r>
              <a:rPr lang="cs-CZ" sz="2800" dirty="0" err="1" smtClean="0"/>
              <a:t>ieren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Slovesa, která končí na –</a:t>
            </a:r>
            <a:r>
              <a:rPr lang="cs-CZ" b="1" dirty="0" err="1" smtClean="0"/>
              <a:t>ieren</a:t>
            </a:r>
            <a:r>
              <a:rPr lang="cs-CZ" b="1" dirty="0" smtClean="0"/>
              <a:t>, nepřibírají v příčestí minulém částici </a:t>
            </a:r>
            <a:r>
              <a:rPr lang="cs-CZ" b="1" dirty="0" err="1" smtClean="0"/>
              <a:t>ge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gratulieren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gratuliert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studieren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studiert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korrigieren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korrigiert</a:t>
            </a:r>
            <a:endParaRPr lang="cs-CZ" b="1" dirty="0"/>
          </a:p>
        </p:txBody>
      </p:sp>
      <p:pic>
        <p:nvPicPr>
          <p:cNvPr id="3074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3" y="4029270"/>
            <a:ext cx="2271351" cy="24240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Němčina pro 9. třídu – vytvoř tvary minulého času.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koche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turnt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endParaRPr lang="cs-CZ" dirty="0" smtClean="0"/>
          </a:p>
          <a:p>
            <a:r>
              <a:rPr lang="cs-CZ" dirty="0" smtClean="0"/>
              <a:t>Es malt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reiten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bastelt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angelt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tanzen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gekocht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geturnt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gespielt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gemalt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gereitet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gebastelt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geangelt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getanzt</a:t>
            </a:r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Němčina pro 9. třídu – procvičujeme perfektum.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Petr se učí dobře.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lernt</a:t>
            </a:r>
            <a:r>
              <a:rPr lang="cs-CZ" dirty="0" smtClean="0"/>
              <a:t> gut.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děláš? 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Často hrajeme karty.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Petr se učil dobře.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hat</a:t>
            </a:r>
            <a:r>
              <a:rPr lang="cs-CZ" dirty="0" smtClean="0"/>
              <a:t> gut </a:t>
            </a:r>
            <a:r>
              <a:rPr lang="cs-CZ" dirty="0" err="1" smtClean="0"/>
              <a:t>gelernt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jsi dělal 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gemacht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Často jsme hráli karty. 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 </a:t>
            </a:r>
            <a:r>
              <a:rPr lang="cs-CZ" dirty="0" err="1" smtClean="0"/>
              <a:t>gespielt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– 2. část. 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b="1" dirty="0" smtClean="0"/>
              <a:t>METODIKA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Pokračujeme ve výkladu způsobu tvoření příčestí minulého a následně minulého času u sloves s odlučitelnou a neodlučitelnou předponou a u sloves, která končí na –</a:t>
            </a:r>
            <a:r>
              <a:rPr lang="cs-CZ" sz="2400" b="1" dirty="0" err="1" smtClean="0"/>
              <a:t>ieren</a:t>
            </a:r>
            <a:r>
              <a:rPr lang="cs-CZ" sz="2400" b="1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	Pravidla a tvary minulého času si žáci zapisují do sešitů, postupně začínají pracovat samostatně a svou práci pak kontrolují s interaktivní tabulí. </a:t>
            </a:r>
          </a:p>
          <a:p>
            <a:pPr>
              <a:buNone/>
            </a:pPr>
            <a:r>
              <a:rPr lang="cs-CZ" sz="2400" b="1" dirty="0" smtClean="0"/>
              <a:t>	Práce s interaktivní tabulí umožní zapojení celé třídy, postupné procvičování a rychlejší upevnění nových vědomostí.</a:t>
            </a:r>
          </a:p>
          <a:p>
            <a:pPr>
              <a:buNone/>
            </a:pPr>
            <a:r>
              <a:rPr lang="cs-CZ" sz="2400" b="1" dirty="0" smtClean="0"/>
              <a:t>	Za domácí úkol pak žáci napíší několik vět v minulosti</a:t>
            </a:r>
          </a:p>
          <a:p>
            <a:pPr>
              <a:buNone/>
            </a:pPr>
            <a:r>
              <a:rPr lang="cs-CZ" sz="2400" b="1" dirty="0" smtClean="0"/>
              <a:t>	 – co jsem dělal včera.</a:t>
            </a:r>
            <a:endParaRPr lang="cs-CZ" sz="2400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2. část.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Zdroje : </a:t>
            </a:r>
          </a:p>
          <a:p>
            <a:endParaRPr lang="cs-CZ" b="1" dirty="0" smtClean="0"/>
          </a:p>
          <a:p>
            <a:pPr lvl="1">
              <a:buNone/>
            </a:pPr>
            <a:r>
              <a:rPr lang="cs-CZ" b="1" dirty="0" smtClean="0"/>
              <a:t>Kliparty </a:t>
            </a:r>
            <a:r>
              <a:rPr lang="cs-CZ" b="1" smtClean="0"/>
              <a:t>Office </a:t>
            </a:r>
            <a:r>
              <a:rPr lang="cs-CZ" b="1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201</TotalTime>
  <Words>367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Němčina pro 9. třídu – Perfektum sloves s odlučitelnou předponou.</vt:lpstr>
      <vt:lpstr>Němčina pro 9. třídu – perfektum sloves  s odlučitelnou předponou.</vt:lpstr>
      <vt:lpstr>Prezentace aplikace PowerPoint</vt:lpstr>
      <vt:lpstr>Němčina pro 9. třídu – perfektum sloves s neodlučitelnou předponou. </vt:lpstr>
      <vt:lpstr>Němčina pro 9. třídu – vytvoř  tvary minulého času v 1. osobě j. č. .</vt:lpstr>
      <vt:lpstr>Němčina pro 9. třídu – perfektum pravidelných sloves, která končí na – ieren.</vt:lpstr>
      <vt:lpstr>Němčina pro 9. třídu – vytvoř tvary minulého času.</vt:lpstr>
      <vt:lpstr>Němčina pro 9. třídu – procvičujeme perfektum.</vt:lpstr>
      <vt:lpstr>Němčina pro 9. třídu – perfektum – 2. část. </vt:lpstr>
      <vt:lpstr>Němčina pro 9. třídu – 2. část.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41</cp:revision>
  <dcterms:created xsi:type="dcterms:W3CDTF">2012-02-03T18:26:10Z</dcterms:created>
  <dcterms:modified xsi:type="dcterms:W3CDTF">2012-08-02T08:32:15Z</dcterms:modified>
</cp:coreProperties>
</file>