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7" r:id="rId6"/>
    <p:sldId id="268" r:id="rId7"/>
    <p:sldId id="269" r:id="rId8"/>
    <p:sldId id="270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ECFF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heel spokes="3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067944" y="404664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školy: ZŠ Štětí, Ostrovní 300</a:t>
            </a:r>
            <a:b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Autor: Vlasta </a:t>
            </a:r>
            <a:r>
              <a:rPr lang="cs-CZ" sz="1600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Hackelová</a:t>
            </a: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/>
            </a:r>
            <a:b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materiálu: </a:t>
            </a:r>
            <a:b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VY_32_INOVACE_NJ.9.A.16_perfektum_3_cast</a:t>
            </a:r>
            <a:endParaRPr lang="cs-CZ" sz="1600" b="1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Datum : 4. 2. 2012</a:t>
            </a:r>
          </a:p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Ročník : devátý</a:t>
            </a:r>
          </a:p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Vzdělávací </a:t>
            </a: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oblast: </a:t>
            </a: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Jazyk a jazyková komunikace</a:t>
            </a:r>
          </a:p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Předmět : Německý jazyk</a:t>
            </a:r>
            <a:b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Název: Perfektum – 3. část</a:t>
            </a:r>
            <a:b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projektu: PRIMA ŠKOLA</a:t>
            </a:r>
            <a:endParaRPr lang="cs-CZ" sz="1600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30120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344991" y="394409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Anotace: Německý jazyk pro 9. ročník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Složený minulý čas 3. část – výklad. Slovesa vyjadřující pohyb nebo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změnu stavu. </a:t>
            </a:r>
          </a:p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endParaRPr lang="cs-CZ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Němčina pro 9. třídu – Perfektum – co JSME SE JIŽ NAUČILI.</a:t>
            </a:r>
            <a:endParaRPr lang="cs-CZ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09160"/>
          </a:xfrm>
        </p:spPr>
        <p:txBody>
          <a:bodyPr/>
          <a:lstStyle/>
          <a:p>
            <a:r>
              <a:rPr lang="cs-CZ" b="1" dirty="0" smtClean="0"/>
              <a:t>OPAKUJEME</a:t>
            </a:r>
          </a:p>
          <a:p>
            <a:endParaRPr lang="cs-CZ" b="1" dirty="0" smtClean="0"/>
          </a:p>
          <a:p>
            <a:r>
              <a:rPr lang="cs-CZ" b="1" dirty="0" smtClean="0"/>
              <a:t>PERFEKTUM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Perfektum je </a:t>
            </a:r>
            <a:r>
              <a:rPr lang="cs-CZ" b="1" dirty="0" smtClean="0">
                <a:solidFill>
                  <a:srgbClr val="FF0000"/>
                </a:solidFill>
              </a:rPr>
              <a:t>složený minulý čas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r>
              <a:rPr lang="cs-CZ" b="1" dirty="0" smtClean="0"/>
              <a:t>	Perfektum se v němčině používá hlavně při běžné komunikaci – při rozhovoru.</a:t>
            </a:r>
            <a:endParaRPr lang="cs-CZ" dirty="0"/>
          </a:p>
        </p:txBody>
      </p:sp>
      <p:pic>
        <p:nvPicPr>
          <p:cNvPr id="1026" name="Picture 2" descr="C:\Users\Petr\AppData\Local\Microsoft\Windows\Temporary Internet Files\Content.IE5\IC7HWRJF\MC90005891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700808"/>
            <a:ext cx="1852574" cy="17263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Perfektum pravidelných sloves se skládá 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sloveso </a:t>
            </a:r>
            <a:r>
              <a:rPr lang="cs-CZ" b="1" dirty="0" err="1" smtClean="0"/>
              <a:t>haben</a:t>
            </a:r>
            <a:r>
              <a:rPr lang="cs-CZ" b="1" dirty="0" smtClean="0"/>
              <a:t> 		+       příčestí </a:t>
            </a:r>
          </a:p>
          <a:p>
            <a:pPr>
              <a:buNone/>
            </a:pPr>
            <a:r>
              <a:rPr lang="cs-CZ" b="1" dirty="0" smtClean="0"/>
              <a:t>	v příslušné osobě 		minulé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noFill/>
          <a:ln w="9525" cap="flat" cmpd="sng" algn="ctr"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50" normalizeH="0" baseline="0" noProof="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uLnTx/>
                <a:uFillTx/>
                <a:latin typeface="+mn-lt"/>
                <a:ea typeface="+mn-ea"/>
                <a:cs typeface="+mn-cs"/>
              </a:rPr>
              <a:t>Němčina pro 9. třídu – perfektum pravidelných sloves. </a:t>
            </a:r>
            <a:endParaRPr kumimoji="0" lang="cs-CZ" sz="2800" b="1" i="0" u="none" strike="noStrike" kern="1200" cap="none" spc="50" normalizeH="0" baseline="0" noProof="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 sloves, KTERÁ VYJADŘUJÍ </a:t>
            </a:r>
            <a:r>
              <a:rPr lang="cs-CZ" sz="2800" dirty="0" smtClean="0">
                <a:solidFill>
                  <a:srgbClr val="FF0000"/>
                </a:solidFill>
              </a:rPr>
              <a:t>POHYB</a:t>
            </a:r>
            <a:r>
              <a:rPr lang="cs-CZ" sz="2800" dirty="0" smtClean="0"/>
              <a:t> NEBO </a:t>
            </a:r>
            <a:r>
              <a:rPr lang="cs-CZ" sz="2800" dirty="0" smtClean="0">
                <a:solidFill>
                  <a:srgbClr val="FF0000"/>
                </a:solidFill>
              </a:rPr>
              <a:t>ZMĚNU STAVU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708525"/>
          </a:xfrm>
        </p:spPr>
        <p:txBody>
          <a:bodyPr/>
          <a:lstStyle/>
          <a:p>
            <a:r>
              <a:rPr lang="cs-CZ" b="1" dirty="0" smtClean="0"/>
              <a:t>Slovesa, která </a:t>
            </a:r>
            <a:r>
              <a:rPr lang="cs-CZ" b="1" dirty="0" err="1" smtClean="0"/>
              <a:t>vyjadařují</a:t>
            </a:r>
            <a:r>
              <a:rPr lang="cs-CZ" b="1" dirty="0" smtClean="0"/>
              <a:t> pohyb nebo změnu stavu, mají v perfektu místo pomocného slovesa </a:t>
            </a:r>
            <a:r>
              <a:rPr lang="cs-CZ" b="1" dirty="0" err="1" smtClean="0">
                <a:solidFill>
                  <a:srgbClr val="FF0000"/>
                </a:solidFill>
              </a:rPr>
              <a:t>haben</a:t>
            </a:r>
            <a:r>
              <a:rPr lang="cs-CZ" b="1" dirty="0" smtClean="0"/>
              <a:t> pomocné sloveso </a:t>
            </a:r>
            <a:r>
              <a:rPr lang="cs-CZ" b="1" dirty="0" err="1" smtClean="0">
                <a:solidFill>
                  <a:srgbClr val="FF0000"/>
                </a:solidFill>
              </a:rPr>
              <a:t>sein</a:t>
            </a:r>
            <a:r>
              <a:rPr lang="cs-CZ" b="1" dirty="0" smtClean="0">
                <a:solidFill>
                  <a:srgbClr val="FF0000"/>
                </a:solidFill>
              </a:rPr>
              <a:t> – být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4869160"/>
            <a:ext cx="1342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Ich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bin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517232"/>
            <a:ext cx="1596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Wir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sind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5157192"/>
            <a:ext cx="2492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gewandert</a:t>
            </a:r>
            <a:endParaRPr lang="cs-CZ" sz="3600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Němčina pro 9. třídu – perfektum .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přítomnost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minulost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Hodně cestujeme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reisen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Hodně jsme cestovali.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sind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gereist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Program Files\Microsoft Office\MEDIA\CAGCAT10\j029774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060848"/>
            <a:ext cx="1851660" cy="176204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0" dirty="0" smtClean="0"/>
              <a:t>Němčina pro 9. třídu.</a:t>
            </a:r>
            <a:endParaRPr lang="cs-CZ" sz="2800" b="0" dirty="0"/>
          </a:p>
        </p:txBody>
      </p:sp>
      <p:pic>
        <p:nvPicPr>
          <p:cNvPr id="2050" name="Picture 2" descr="C:\Users\Petr\AppData\Local\Microsoft\Windows\Temporary Internet Files\Content.IE5\LXYO9I2R\MC9000900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191255"/>
            <a:ext cx="4320480" cy="328158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547664" y="5301208"/>
            <a:ext cx="3057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Co se stalo ?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5661248"/>
            <a:ext cx="40916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Was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passiert</a:t>
            </a:r>
            <a:r>
              <a:rPr lang="cs-CZ" sz="3600" b="1" dirty="0" smtClean="0"/>
              <a:t> ?</a:t>
            </a:r>
            <a:endParaRPr lang="cs-CZ" sz="3600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0" dirty="0" smtClean="0"/>
              <a:t>Němčina pro 9. třídu.</a:t>
            </a:r>
            <a:endParaRPr lang="cs-CZ" sz="2800" b="0" dirty="0"/>
          </a:p>
        </p:txBody>
      </p:sp>
      <p:pic>
        <p:nvPicPr>
          <p:cNvPr id="3074" name="Picture 2" descr="C:\Users\Petr\AppData\Local\Microsoft\Windows\Temporary Internet Files\Content.IE5\LXYO9I2R\MC9004282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3264" y="1700808"/>
            <a:ext cx="3014880" cy="2568616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LXYO9I2R\MC9004344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2464313" cy="1661790"/>
          </a:xfrm>
          <a:prstGeom prst="rect">
            <a:avLst/>
          </a:prstGeom>
          <a:noFill/>
        </p:spPr>
      </p:pic>
      <p:pic>
        <p:nvPicPr>
          <p:cNvPr id="3076" name="Picture 4" descr="C:\Users\Petr\AppData\Local\Microsoft\Windows\Temporary Internet Files\Content.IE5\M8QA42MC\MC9004344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700808"/>
            <a:ext cx="1873250" cy="19621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35696" y="4581128"/>
            <a:ext cx="56220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Probudil jsem se pozdě !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5661248"/>
            <a:ext cx="60067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Ich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bin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spät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auf</a:t>
            </a:r>
            <a:r>
              <a:rPr lang="cs-CZ" sz="3600" b="1" dirty="0" err="1" smtClean="0">
                <a:solidFill>
                  <a:srgbClr val="FF0000"/>
                </a:solidFill>
              </a:rPr>
              <a:t>ge</a:t>
            </a:r>
            <a:r>
              <a:rPr lang="cs-CZ" sz="3600" b="1" dirty="0" err="1" smtClean="0"/>
              <a:t>wacht</a:t>
            </a:r>
            <a:r>
              <a:rPr lang="cs-CZ" sz="3600" b="1" dirty="0" smtClean="0"/>
              <a:t> !!!</a:t>
            </a:r>
            <a:endParaRPr lang="cs-CZ" sz="3600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které pomocné sloveso je správně ? Sein ??? </a:t>
            </a:r>
            <a:r>
              <a:rPr lang="cs-CZ" sz="2800" dirty="0" err="1" smtClean="0"/>
              <a:t>Haben</a:t>
            </a:r>
            <a:r>
              <a:rPr lang="cs-CZ" sz="2800" dirty="0" smtClean="0"/>
              <a:t> ???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Hast</a:t>
            </a:r>
            <a:r>
              <a:rPr lang="cs-CZ" b="1" dirty="0" smtClean="0"/>
              <a:t>     </a:t>
            </a:r>
            <a:r>
              <a:rPr lang="cs-CZ" b="1" dirty="0" err="1" smtClean="0"/>
              <a:t>hat</a:t>
            </a:r>
            <a:r>
              <a:rPr lang="cs-CZ" b="1" dirty="0" smtClean="0"/>
              <a:t>    </a:t>
            </a:r>
            <a:r>
              <a:rPr lang="cs-CZ" b="1" dirty="0" err="1" smtClean="0"/>
              <a:t>sind</a:t>
            </a:r>
            <a:r>
              <a:rPr lang="cs-CZ" b="1" dirty="0" smtClean="0"/>
              <a:t>      </a:t>
            </a:r>
            <a:r>
              <a:rPr lang="cs-CZ" b="1" dirty="0" err="1" smtClean="0"/>
              <a:t>bin</a:t>
            </a:r>
            <a:r>
              <a:rPr lang="cs-CZ" b="1" dirty="0" smtClean="0"/>
              <a:t>       </a:t>
            </a:r>
            <a:r>
              <a:rPr lang="cs-CZ" b="1" dirty="0" err="1" smtClean="0"/>
              <a:t>habe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………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Oma</a:t>
            </a:r>
            <a:r>
              <a:rPr lang="cs-CZ" b="1" dirty="0" smtClean="0"/>
              <a:t> </a:t>
            </a:r>
            <a:r>
              <a:rPr lang="cs-CZ" b="1" dirty="0" err="1" smtClean="0"/>
              <a:t>telefoniert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Wir</a:t>
            </a:r>
            <a:r>
              <a:rPr lang="cs-CZ" b="1" dirty="0" smtClean="0"/>
              <a:t>……… </a:t>
            </a:r>
            <a:r>
              <a:rPr lang="cs-CZ" b="1" dirty="0" err="1" smtClean="0"/>
              <a:t>oft</a:t>
            </a:r>
            <a:r>
              <a:rPr lang="cs-CZ" b="1" dirty="0" smtClean="0"/>
              <a:t> </a:t>
            </a:r>
            <a:r>
              <a:rPr lang="cs-CZ" b="1" dirty="0" err="1" smtClean="0"/>
              <a:t>gereist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Was</a:t>
            </a:r>
            <a:r>
              <a:rPr lang="cs-CZ" b="1" dirty="0" smtClean="0"/>
              <a:t>………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/>
              <a:t>alles</a:t>
            </a:r>
            <a:r>
              <a:rPr lang="cs-CZ" b="1" dirty="0" smtClean="0"/>
              <a:t> </a:t>
            </a:r>
            <a:r>
              <a:rPr lang="cs-CZ" b="1" dirty="0" err="1" smtClean="0"/>
              <a:t>gekauft</a:t>
            </a:r>
            <a:r>
              <a:rPr lang="cs-CZ" b="1" dirty="0" smtClean="0"/>
              <a:t> ?</a:t>
            </a:r>
          </a:p>
          <a:p>
            <a:r>
              <a:rPr lang="cs-CZ" b="1" dirty="0" err="1" smtClean="0"/>
              <a:t>Ich</a:t>
            </a:r>
            <a:r>
              <a:rPr lang="cs-CZ" b="1" dirty="0" smtClean="0"/>
              <a:t>……… in den </a:t>
            </a:r>
            <a:r>
              <a:rPr lang="cs-CZ" b="1" dirty="0" err="1" smtClean="0"/>
              <a:t>Ferien</a:t>
            </a:r>
            <a:r>
              <a:rPr lang="cs-CZ" b="1" dirty="0" smtClean="0"/>
              <a:t> </a:t>
            </a:r>
            <a:r>
              <a:rPr lang="cs-CZ" b="1" dirty="0" err="1" smtClean="0"/>
              <a:t>viel</a:t>
            </a:r>
            <a:r>
              <a:rPr lang="cs-CZ" b="1" dirty="0" smtClean="0"/>
              <a:t> </a:t>
            </a:r>
            <a:r>
              <a:rPr lang="cs-CZ" b="1" dirty="0" err="1" smtClean="0"/>
              <a:t>gewandert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…….</a:t>
            </a: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schon</a:t>
            </a:r>
            <a:r>
              <a:rPr lang="cs-CZ" b="1" dirty="0" smtClean="0"/>
              <a:t> </a:t>
            </a:r>
            <a:r>
              <a:rPr lang="cs-CZ" b="1" dirty="0" err="1" smtClean="0"/>
              <a:t>unsere</a:t>
            </a:r>
            <a:r>
              <a:rPr lang="cs-CZ" b="1" dirty="0" smtClean="0"/>
              <a:t> </a:t>
            </a:r>
            <a:r>
              <a:rPr lang="cs-CZ" b="1" dirty="0" err="1" smtClean="0"/>
              <a:t>Küche</a:t>
            </a:r>
            <a:r>
              <a:rPr lang="cs-CZ" b="1" dirty="0" smtClean="0"/>
              <a:t> </a:t>
            </a:r>
            <a:r>
              <a:rPr lang="cs-CZ" b="1" dirty="0" err="1" smtClean="0"/>
              <a:t>aufgeräumt</a:t>
            </a:r>
            <a:r>
              <a:rPr lang="cs-CZ" b="1" dirty="0" smtClean="0"/>
              <a:t>?</a:t>
            </a:r>
            <a:endParaRPr lang="cs-CZ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perfektum.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METODIKA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sz="2400" b="1" dirty="0" smtClean="0"/>
              <a:t>DUM je pokračováním výkladu nové látky – tvoření perfekta. Žáci již ovládají tvoření příčestí minulého a  tvoření a vlastního perfekta pravidelných sloves.</a:t>
            </a:r>
          </a:p>
          <a:p>
            <a:pPr>
              <a:buNone/>
            </a:pPr>
            <a:r>
              <a:rPr lang="cs-CZ" sz="2400" b="1" dirty="0" smtClean="0"/>
              <a:t>	Dnešní hodina je zaměřena na perfektum u sloves vyjadřujících pohyb nebo změnu stavu. </a:t>
            </a:r>
          </a:p>
          <a:p>
            <a:pPr>
              <a:buNone/>
            </a:pPr>
            <a:r>
              <a:rPr lang="cs-CZ" sz="2400" b="1" dirty="0" smtClean="0"/>
              <a:t>	Děti si zapíší do sešitů pravidla a příklady  tvarů některých sloves. Nakonec ve větách  doplňují pomocná slovesa </a:t>
            </a:r>
            <a:r>
              <a:rPr lang="cs-CZ" sz="2400" b="1" dirty="0" err="1" smtClean="0"/>
              <a:t>sein</a:t>
            </a:r>
            <a:r>
              <a:rPr lang="cs-CZ" sz="2400" b="1" dirty="0" smtClean="0"/>
              <a:t> nebo </a:t>
            </a:r>
            <a:r>
              <a:rPr lang="cs-CZ" sz="2400" b="1" dirty="0" err="1" smtClean="0"/>
              <a:t>haben</a:t>
            </a:r>
            <a:r>
              <a:rPr lang="cs-CZ" sz="2400" b="1" dirty="0" smtClean="0"/>
              <a:t>.</a:t>
            </a:r>
          </a:p>
          <a:p>
            <a:pPr>
              <a:buNone/>
            </a:pPr>
            <a:r>
              <a:rPr lang="cs-CZ" sz="2400" b="1" dirty="0" smtClean="0"/>
              <a:t>	Správnost společně ověříme na interaktivní tabuli. </a:t>
            </a:r>
            <a:endParaRPr lang="cs-CZ" sz="2400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Zdroje :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Kliparty </a:t>
            </a:r>
            <a:r>
              <a:rPr lang="cs-CZ" b="1" smtClean="0"/>
              <a:t>Office </a:t>
            </a:r>
            <a:r>
              <a:rPr lang="cs-CZ" b="1" smtClean="0"/>
              <a:t>www.office.microsoft.com</a:t>
            </a:r>
            <a:endParaRPr lang="cs-CZ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3">
      <a:dk1>
        <a:srgbClr val="39829C"/>
      </a:dk1>
      <a:lt1>
        <a:srgbClr val="3A2446"/>
      </a:lt1>
      <a:dk2>
        <a:srgbClr val="725FC3"/>
      </a:dk2>
      <a:lt2>
        <a:srgbClr val="6E1E4E"/>
      </a:lt2>
      <a:accent1>
        <a:srgbClr val="491434"/>
      </a:accent1>
      <a:accent2>
        <a:srgbClr val="2A6175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222</TotalTime>
  <Words>235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Němčina pro 9. třídu – Perfektum – co JSME SE JIŽ NAUČILI.</vt:lpstr>
      <vt:lpstr>Prezentace aplikace PowerPoint</vt:lpstr>
      <vt:lpstr>Němčina pro 9. třídu – perfektum  sloves, KTERÁ VYJADŘUJÍ POHYB NEBO ZMĚNU STAVU.</vt:lpstr>
      <vt:lpstr>Němčina pro 9. třídu – perfektum .</vt:lpstr>
      <vt:lpstr>Němčina pro 9. třídu.</vt:lpstr>
      <vt:lpstr>Němčina pro 9. třídu.</vt:lpstr>
      <vt:lpstr>Němčina pro 9. třídu – které pomocné sloveso je správně ? Sein ??? Haben ???</vt:lpstr>
      <vt:lpstr>Němčina pro 9. třídu – perfektum.</vt:lpstr>
      <vt:lpstr>Němčina pro 9. třídu – perfektum.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Jan Táborský</cp:lastModifiedBy>
  <cp:revision>38</cp:revision>
  <dcterms:created xsi:type="dcterms:W3CDTF">2012-02-03T18:26:10Z</dcterms:created>
  <dcterms:modified xsi:type="dcterms:W3CDTF">2012-08-02T08:33:22Z</dcterms:modified>
</cp:coreProperties>
</file>