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2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57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 cstate="print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D2360BF-A90F-460A-9AB3-82F544145CD4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6A955CA0-6BB2-4E81-914A-4BC5369F1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</p:sldLayoutIdLst>
  <p:transition spd="slow">
    <p:diamond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batar.cz/pohadky/pejsek_a_kocicka07_jak_si_pejsek_s_kocickou_delali_k_svatku_dort.ht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3784" y="260648"/>
            <a:ext cx="2189423" cy="208823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923928" y="476673"/>
            <a:ext cx="4644008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Název školy: ZŠ Štětí, Ostrovní 300</a:t>
            </a:r>
            <a:b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</a:br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Autor: Vlasta </a:t>
            </a:r>
            <a:r>
              <a:rPr lang="cs-CZ" sz="1400" b="1" dirty="0" err="1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Hackelová</a:t>
            </a:r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/>
            </a:r>
            <a:b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</a:br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Název materiálu: </a:t>
            </a:r>
            <a:b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</a:br>
            <a:r>
              <a:rPr lang="cs-CZ" sz="1400" b="1" dirty="0">
                <a:solidFill>
                  <a:schemeClr val="bg2">
                    <a:lumMod val="10000"/>
                    <a:lumOff val="90000"/>
                  </a:schemeClr>
                </a:solidFill>
              </a:rPr>
              <a:t>VY_32_INOVACE_NJ.9.A.20_opakujeme_doplnujeme</a:t>
            </a:r>
            <a:endParaRPr lang="cs-CZ" sz="1400" b="1" dirty="0" smtClean="0">
              <a:solidFill>
                <a:schemeClr val="bg2">
                  <a:lumMod val="10000"/>
                  <a:lumOff val="90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Datum : 21. 5. 2012</a:t>
            </a:r>
          </a:p>
          <a:p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Ročník : devátý</a:t>
            </a:r>
          </a:p>
          <a:p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Předmět : Německý jazyk</a:t>
            </a:r>
            <a:b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</a:br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Název:  </a:t>
            </a:r>
            <a:r>
              <a:rPr lang="cs-CZ" sz="1400" b="1" dirty="0" err="1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Das</a:t>
            </a:r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 </a:t>
            </a:r>
            <a:r>
              <a:rPr lang="cs-CZ" sz="1400" b="1" dirty="0" err="1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kannst</a:t>
            </a:r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 </a:t>
            </a:r>
            <a:r>
              <a:rPr lang="cs-CZ" sz="1400" b="1" dirty="0" err="1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du</a:t>
            </a:r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 </a:t>
            </a:r>
            <a:r>
              <a:rPr lang="cs-CZ" sz="1400" b="1" dirty="0" err="1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schon</a:t>
            </a:r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 – opakujeme.</a:t>
            </a:r>
            <a:b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</a:br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Název projektu: PRIMA ŠKOLA</a:t>
            </a:r>
            <a:endParaRPr lang="cs-CZ" sz="1400" b="1" dirty="0">
              <a:solidFill>
                <a:schemeClr val="bg2">
                  <a:lumMod val="10000"/>
                  <a:lumOff val="90000"/>
                </a:schemeClr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5301208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39552" y="4184475"/>
            <a:ext cx="414728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Anotace : Německý jazyk pro 9. ročník</a:t>
            </a:r>
          </a:p>
          <a:p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Opakujeme – cvičení na zopakování  základních</a:t>
            </a:r>
          </a:p>
          <a:p>
            <a:r>
              <a:rPr lang="cs-CZ" sz="1400" b="1" dirty="0">
                <a:solidFill>
                  <a:schemeClr val="bg2">
                    <a:lumMod val="10000"/>
                    <a:lumOff val="90000"/>
                  </a:schemeClr>
                </a:solidFill>
              </a:rPr>
              <a:t>z</a:t>
            </a:r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nalostí – co všechno jsem se naučil – nenaučil ?</a:t>
            </a:r>
          </a:p>
          <a:p>
            <a:r>
              <a:rPr lang="cs-CZ" sz="14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Perfektum, préteritum, předložky.</a:t>
            </a: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dirty="0" smtClean="0"/>
              <a:t>Němčina pro 9. třídu –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kannst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schon</a:t>
            </a:r>
            <a:r>
              <a:rPr lang="cs-CZ" sz="2800" dirty="0" smtClean="0"/>
              <a:t> – to už umíš</a:t>
            </a:r>
            <a:r>
              <a:rPr lang="cs-CZ" sz="2800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.</a:t>
            </a:r>
            <a:r>
              <a:rPr lang="cs-CZ" sz="2800" b="1" dirty="0" smtClean="0">
                <a:solidFill>
                  <a:srgbClr val="C00000"/>
                </a:solidFill>
              </a:rPr>
              <a:t>  Vytvoř  věty  v perfektu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1200" b="1" dirty="0" err="1" smtClean="0"/>
              <a:t>Konzert</a:t>
            </a:r>
            <a:r>
              <a:rPr lang="cs-CZ" sz="11200" b="1" dirty="0" smtClean="0"/>
              <a:t> </a:t>
            </a:r>
            <a:r>
              <a:rPr lang="cs-CZ" sz="11200" b="1" dirty="0" err="1" smtClean="0"/>
              <a:t>hören</a:t>
            </a:r>
            <a:r>
              <a:rPr lang="cs-CZ" sz="11200" b="1" dirty="0" smtClean="0"/>
              <a:t> – Tenis </a:t>
            </a:r>
            <a:r>
              <a:rPr lang="cs-CZ" sz="11200" b="1" dirty="0" err="1" smtClean="0"/>
              <a:t>spielen</a:t>
            </a:r>
            <a:r>
              <a:rPr lang="cs-CZ" sz="11200" b="1" dirty="0" smtClean="0"/>
              <a:t> – </a:t>
            </a:r>
            <a:r>
              <a:rPr lang="cs-CZ" sz="11200" b="1" dirty="0" err="1" smtClean="0"/>
              <a:t>schnell</a:t>
            </a:r>
            <a:r>
              <a:rPr lang="cs-CZ" sz="11200" b="1" dirty="0" smtClean="0"/>
              <a:t> </a:t>
            </a:r>
            <a:r>
              <a:rPr lang="cs-CZ" sz="11200" b="1" dirty="0" err="1" smtClean="0"/>
              <a:t>fahren</a:t>
            </a:r>
            <a:r>
              <a:rPr lang="cs-CZ" sz="11200" b="1" dirty="0" smtClean="0"/>
              <a:t> – </a:t>
            </a:r>
            <a:r>
              <a:rPr lang="cs-CZ" sz="11200" b="1" dirty="0" err="1" smtClean="0"/>
              <a:t>nur</a:t>
            </a:r>
            <a:r>
              <a:rPr lang="cs-CZ" sz="11200" b="1" dirty="0" smtClean="0"/>
              <a:t> </a:t>
            </a:r>
            <a:r>
              <a:rPr lang="cs-CZ" sz="11200" b="1" dirty="0" err="1" smtClean="0"/>
              <a:t>zwei</a:t>
            </a:r>
            <a:r>
              <a:rPr lang="cs-CZ" sz="11200" b="1" dirty="0" smtClean="0"/>
              <a:t> </a:t>
            </a:r>
            <a:r>
              <a:rPr lang="cs-CZ" sz="11200" b="1" dirty="0" err="1" smtClean="0"/>
              <a:t>Stunden</a:t>
            </a:r>
            <a:r>
              <a:rPr lang="cs-CZ" sz="11200" b="1" dirty="0" smtClean="0"/>
              <a:t> </a:t>
            </a:r>
            <a:r>
              <a:rPr lang="cs-CZ" sz="11200" b="1" dirty="0" err="1" smtClean="0"/>
              <a:t>lernen</a:t>
            </a:r>
            <a:r>
              <a:rPr lang="cs-CZ" sz="11200" b="1" dirty="0" smtClean="0"/>
              <a:t> – </a:t>
            </a:r>
            <a:r>
              <a:rPr lang="cs-CZ" sz="11200" b="1" dirty="0" err="1" smtClean="0"/>
              <a:t>etwas</a:t>
            </a:r>
            <a:r>
              <a:rPr lang="cs-CZ" sz="11200" b="1" dirty="0" smtClean="0"/>
              <a:t> </a:t>
            </a:r>
            <a:r>
              <a:rPr lang="cs-CZ" sz="11200" b="1" dirty="0" err="1" smtClean="0"/>
              <a:t>kaufen</a:t>
            </a:r>
            <a:r>
              <a:rPr lang="cs-CZ" sz="11200" b="1" dirty="0" smtClean="0"/>
              <a:t> – </a:t>
            </a:r>
            <a:r>
              <a:rPr lang="cs-CZ" sz="11200" b="1" dirty="0" err="1" smtClean="0"/>
              <a:t>deutsch</a:t>
            </a:r>
            <a:r>
              <a:rPr lang="cs-CZ" sz="11200" b="1" dirty="0" smtClean="0"/>
              <a:t> </a:t>
            </a:r>
            <a:r>
              <a:rPr lang="cs-CZ" sz="11200" b="1" dirty="0" err="1" smtClean="0"/>
              <a:t>sprechen</a:t>
            </a:r>
            <a:r>
              <a:rPr lang="cs-CZ" sz="11200" b="1" dirty="0" smtClean="0"/>
              <a:t> – </a:t>
            </a:r>
            <a:r>
              <a:rPr lang="cs-CZ" sz="11200" b="1" dirty="0" err="1" smtClean="0"/>
              <a:t>Gulasch</a:t>
            </a:r>
            <a:r>
              <a:rPr lang="cs-CZ" sz="11200" b="1" dirty="0" smtClean="0"/>
              <a:t> </a:t>
            </a:r>
            <a:r>
              <a:rPr lang="cs-CZ" sz="11200" b="1" dirty="0" err="1" smtClean="0"/>
              <a:t>kochen</a:t>
            </a:r>
            <a:endParaRPr lang="cs-CZ" sz="11200" b="1" dirty="0" smtClean="0"/>
          </a:p>
          <a:p>
            <a:endParaRPr lang="cs-CZ" sz="11200" b="1" dirty="0" smtClean="0"/>
          </a:p>
          <a:p>
            <a:r>
              <a:rPr lang="cs-CZ" sz="11200" b="1" dirty="0" err="1" smtClean="0"/>
              <a:t>Ich</a:t>
            </a:r>
            <a:r>
              <a:rPr lang="cs-CZ" sz="11200" b="1" dirty="0" smtClean="0"/>
              <a:t> </a:t>
            </a:r>
            <a:r>
              <a:rPr lang="cs-CZ" sz="11200" b="1" dirty="0" err="1" smtClean="0"/>
              <a:t>habe</a:t>
            </a:r>
            <a:r>
              <a:rPr lang="cs-CZ" sz="11200" b="1" dirty="0" smtClean="0"/>
              <a:t> </a:t>
            </a:r>
          </a:p>
          <a:p>
            <a:r>
              <a:rPr lang="cs-CZ" sz="11200" b="1" dirty="0" err="1" smtClean="0"/>
              <a:t>Du</a:t>
            </a:r>
            <a:endParaRPr lang="cs-CZ" sz="11200" b="1" dirty="0" smtClean="0"/>
          </a:p>
          <a:p>
            <a:r>
              <a:rPr lang="cs-CZ" sz="11200" b="1" dirty="0" smtClean="0"/>
              <a:t>Er, </a:t>
            </a:r>
            <a:r>
              <a:rPr lang="cs-CZ" sz="11200" b="1" dirty="0" err="1" smtClean="0"/>
              <a:t>sie</a:t>
            </a:r>
            <a:r>
              <a:rPr lang="cs-CZ" sz="11200" b="1" dirty="0" smtClean="0"/>
              <a:t>, es</a:t>
            </a:r>
          </a:p>
          <a:p>
            <a:endParaRPr lang="cs-CZ" sz="11200" b="1" dirty="0" smtClean="0"/>
          </a:p>
          <a:p>
            <a:endParaRPr lang="cs-CZ" sz="9600" b="1" dirty="0"/>
          </a:p>
          <a:p>
            <a:pPr marL="0" indent="0">
              <a:buNone/>
            </a:pPr>
            <a:r>
              <a:rPr lang="cs-CZ" sz="17600" b="1" dirty="0" smtClean="0"/>
              <a:t>	</a:t>
            </a:r>
            <a:endParaRPr lang="cs-CZ" sz="8600" b="1" dirty="0" smtClean="0"/>
          </a:p>
          <a:p>
            <a:endParaRPr lang="cs-CZ" sz="8600" b="1" dirty="0"/>
          </a:p>
          <a:p>
            <a:pPr marL="0" lvl="2" indent="0">
              <a:buClr>
                <a:schemeClr val="accent1"/>
              </a:buClr>
              <a:buSzPct val="70000"/>
              <a:buNone/>
            </a:pPr>
            <a:r>
              <a:rPr lang="cs-CZ" sz="8600" b="1" dirty="0" smtClean="0">
                <a:solidFill>
                  <a:srgbClr val="FF0000"/>
                </a:solidFill>
              </a:rPr>
              <a:t>			</a:t>
            </a:r>
            <a:endParaRPr lang="cs-CZ" sz="8600" b="1" dirty="0"/>
          </a:p>
          <a:p>
            <a:pPr marL="320040" lvl="2" indent="-320040">
              <a:buClr>
                <a:schemeClr val="accent1"/>
              </a:buClr>
              <a:buSzPct val="70000"/>
              <a:buFont typeface="Wingdings 2"/>
              <a:buChar char=""/>
            </a:pPr>
            <a:endParaRPr lang="cs-CZ" sz="8600" b="1" dirty="0" smtClean="0"/>
          </a:p>
          <a:p>
            <a:pPr marL="607377" lvl="3" indent="-320040">
              <a:buSzPct val="70000"/>
              <a:buFont typeface="Wingdings 2"/>
              <a:buChar char=""/>
            </a:pPr>
            <a:endParaRPr lang="cs-CZ" sz="8400" b="1" dirty="0"/>
          </a:p>
          <a:p>
            <a:pPr lvl="1"/>
            <a:endParaRPr lang="cs-CZ" sz="8400" b="1" dirty="0" smtClean="0"/>
          </a:p>
          <a:p>
            <a:pPr lvl="1"/>
            <a:endParaRPr lang="cs-CZ" sz="8600" b="1" dirty="0"/>
          </a:p>
          <a:p>
            <a:endParaRPr lang="cs-CZ" sz="8600" b="1" dirty="0" smtClean="0"/>
          </a:p>
          <a:p>
            <a:endParaRPr lang="cs-CZ" b="1" dirty="0"/>
          </a:p>
          <a:p>
            <a:pPr marL="649224" lvl="2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	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93057155"/>
      </p:ext>
    </p:extLst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Němčina pro </a:t>
            </a:r>
            <a:r>
              <a:rPr lang="cs-CZ" dirty="0" smtClean="0"/>
              <a:t>9. </a:t>
            </a:r>
            <a:r>
              <a:rPr lang="cs-CZ" dirty="0"/>
              <a:t>třídu – </a:t>
            </a:r>
            <a:r>
              <a:rPr lang="cs-CZ" dirty="0" err="1"/>
              <a:t>Das</a:t>
            </a:r>
            <a:r>
              <a:rPr lang="cs-CZ" dirty="0"/>
              <a:t> </a:t>
            </a:r>
            <a:r>
              <a:rPr lang="cs-CZ" dirty="0" err="1"/>
              <a:t>kannst</a:t>
            </a:r>
            <a:r>
              <a:rPr lang="cs-CZ" dirty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schon</a:t>
            </a:r>
            <a:r>
              <a:rPr lang="cs-CZ" dirty="0"/>
              <a:t> – </a:t>
            </a:r>
            <a:r>
              <a:rPr lang="cs-CZ" dirty="0" smtClean="0"/>
              <a:t>tvoříme věty v perfektu.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err="1"/>
              <a:t>Konzert</a:t>
            </a:r>
            <a:r>
              <a:rPr lang="cs-CZ" sz="2800" b="1" dirty="0"/>
              <a:t> </a:t>
            </a:r>
            <a:r>
              <a:rPr lang="cs-CZ" sz="2800" b="1" dirty="0" err="1"/>
              <a:t>hören</a:t>
            </a:r>
            <a:r>
              <a:rPr lang="cs-CZ" sz="2800" b="1" dirty="0"/>
              <a:t> – Tenis </a:t>
            </a:r>
            <a:r>
              <a:rPr lang="cs-CZ" sz="2800" b="1" dirty="0" err="1"/>
              <a:t>spielen</a:t>
            </a:r>
            <a:r>
              <a:rPr lang="cs-CZ" sz="2800" b="1" dirty="0"/>
              <a:t> – </a:t>
            </a:r>
            <a:r>
              <a:rPr lang="cs-CZ" sz="2800" b="1" dirty="0" err="1"/>
              <a:t>schnell</a:t>
            </a:r>
            <a:r>
              <a:rPr lang="cs-CZ" sz="2800" b="1" dirty="0"/>
              <a:t> </a:t>
            </a:r>
            <a:r>
              <a:rPr lang="cs-CZ" sz="2800" b="1" dirty="0" err="1"/>
              <a:t>fahren</a:t>
            </a:r>
            <a:r>
              <a:rPr lang="cs-CZ" sz="2800" b="1" dirty="0"/>
              <a:t> – </a:t>
            </a:r>
            <a:r>
              <a:rPr lang="cs-CZ" sz="2800" b="1" dirty="0" err="1"/>
              <a:t>nur</a:t>
            </a:r>
            <a:r>
              <a:rPr lang="cs-CZ" sz="2800" b="1" dirty="0"/>
              <a:t> </a:t>
            </a:r>
            <a:r>
              <a:rPr lang="cs-CZ" sz="2800" b="1" dirty="0" err="1"/>
              <a:t>zwei</a:t>
            </a:r>
            <a:r>
              <a:rPr lang="cs-CZ" sz="2800" b="1" dirty="0"/>
              <a:t> </a:t>
            </a:r>
            <a:r>
              <a:rPr lang="cs-CZ" sz="2800" b="1" dirty="0" err="1"/>
              <a:t>Stunden</a:t>
            </a:r>
            <a:r>
              <a:rPr lang="cs-CZ" sz="2800" b="1" dirty="0"/>
              <a:t> </a:t>
            </a:r>
            <a:r>
              <a:rPr lang="cs-CZ" sz="2800" b="1" dirty="0" err="1"/>
              <a:t>lernen</a:t>
            </a:r>
            <a:r>
              <a:rPr lang="cs-CZ" sz="2800" b="1" dirty="0"/>
              <a:t> – </a:t>
            </a:r>
            <a:r>
              <a:rPr lang="cs-CZ" sz="2800" b="1" dirty="0" err="1"/>
              <a:t>etwas</a:t>
            </a:r>
            <a:r>
              <a:rPr lang="cs-CZ" sz="2800" b="1" dirty="0"/>
              <a:t> </a:t>
            </a:r>
            <a:r>
              <a:rPr lang="cs-CZ" sz="2800" b="1" dirty="0" err="1"/>
              <a:t>kaufen</a:t>
            </a:r>
            <a:r>
              <a:rPr lang="cs-CZ" sz="2800" b="1" dirty="0"/>
              <a:t> – </a:t>
            </a:r>
            <a:r>
              <a:rPr lang="cs-CZ" sz="2800" b="1" dirty="0" err="1"/>
              <a:t>deutsch</a:t>
            </a:r>
            <a:r>
              <a:rPr lang="cs-CZ" sz="2800" b="1" dirty="0"/>
              <a:t> </a:t>
            </a:r>
            <a:r>
              <a:rPr lang="cs-CZ" sz="2800" b="1" dirty="0" err="1"/>
              <a:t>sprechen</a:t>
            </a:r>
            <a:r>
              <a:rPr lang="cs-CZ" sz="2800" b="1" dirty="0"/>
              <a:t> – </a:t>
            </a:r>
            <a:r>
              <a:rPr lang="cs-CZ" sz="2800" b="1" dirty="0" err="1"/>
              <a:t>Gulasch</a:t>
            </a:r>
            <a:r>
              <a:rPr lang="cs-CZ" sz="2800" b="1" dirty="0"/>
              <a:t> </a:t>
            </a:r>
            <a:r>
              <a:rPr lang="cs-CZ" sz="2800" b="1" dirty="0" err="1"/>
              <a:t>kochen</a:t>
            </a:r>
            <a:endParaRPr lang="cs-CZ" sz="2800" b="1" dirty="0"/>
          </a:p>
          <a:p>
            <a:endParaRPr lang="cs-CZ" sz="2800" dirty="0" smtClean="0"/>
          </a:p>
          <a:p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sind</a:t>
            </a:r>
            <a:endParaRPr lang="cs-CZ" sz="2800" b="1" dirty="0" smtClean="0"/>
          </a:p>
          <a:p>
            <a:r>
              <a:rPr lang="cs-CZ" sz="2800" b="1" dirty="0" err="1" smtClean="0"/>
              <a:t>Mit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wem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habt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ihr</a:t>
            </a:r>
            <a:endParaRPr lang="cs-CZ" sz="2800" b="1" dirty="0" smtClean="0"/>
          </a:p>
          <a:p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haben</a:t>
            </a:r>
            <a:endParaRPr lang="cs-CZ" sz="2800" b="1" dirty="0" smtClean="0"/>
          </a:p>
          <a:p>
            <a:r>
              <a:rPr lang="cs-CZ" sz="2800" b="1" dirty="0" smtClean="0"/>
              <a:t> </a:t>
            </a:r>
            <a:r>
              <a:rPr lang="cs-CZ" sz="2800" b="1" dirty="0" err="1" smtClean="0"/>
              <a:t>Haben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52907302"/>
      </p:ext>
    </p:extLst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Němčina pro </a:t>
            </a:r>
            <a:r>
              <a:rPr lang="cs-CZ" dirty="0" smtClean="0"/>
              <a:t>9. </a:t>
            </a:r>
            <a:r>
              <a:rPr lang="cs-CZ" dirty="0"/>
              <a:t>třídu – </a:t>
            </a:r>
            <a:r>
              <a:rPr lang="cs-CZ" dirty="0" err="1"/>
              <a:t>Das</a:t>
            </a:r>
            <a:r>
              <a:rPr lang="cs-CZ" dirty="0"/>
              <a:t> </a:t>
            </a:r>
            <a:r>
              <a:rPr lang="cs-CZ" dirty="0" err="1"/>
              <a:t>kannst</a:t>
            </a:r>
            <a:r>
              <a:rPr lang="cs-CZ" dirty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schon</a:t>
            </a:r>
            <a:r>
              <a:rPr lang="cs-CZ" dirty="0"/>
              <a:t> – </a:t>
            </a:r>
            <a:r>
              <a:rPr lang="cs-CZ" dirty="0" smtClean="0"/>
              <a:t>možné 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/>
              <a:t>Konzert</a:t>
            </a:r>
            <a:r>
              <a:rPr lang="cs-CZ" sz="2800" b="1" dirty="0"/>
              <a:t> </a:t>
            </a:r>
            <a:r>
              <a:rPr lang="cs-CZ" sz="2800" b="1" dirty="0" err="1"/>
              <a:t>hören</a:t>
            </a:r>
            <a:r>
              <a:rPr lang="cs-CZ" sz="2800" b="1" dirty="0"/>
              <a:t> – Tenis </a:t>
            </a:r>
            <a:r>
              <a:rPr lang="cs-CZ" sz="2800" b="1" dirty="0" err="1"/>
              <a:t>spielen</a:t>
            </a:r>
            <a:r>
              <a:rPr lang="cs-CZ" sz="2800" b="1" dirty="0"/>
              <a:t> – </a:t>
            </a:r>
            <a:r>
              <a:rPr lang="cs-CZ" sz="2800" b="1" dirty="0" err="1"/>
              <a:t>schnell</a:t>
            </a:r>
            <a:r>
              <a:rPr lang="cs-CZ" sz="2800" b="1" dirty="0"/>
              <a:t> </a:t>
            </a:r>
            <a:r>
              <a:rPr lang="cs-CZ" sz="2800" b="1" dirty="0" err="1"/>
              <a:t>fahren</a:t>
            </a:r>
            <a:r>
              <a:rPr lang="cs-CZ" sz="2800" b="1" dirty="0"/>
              <a:t> – </a:t>
            </a:r>
            <a:r>
              <a:rPr lang="cs-CZ" sz="2800" b="1" dirty="0" err="1"/>
              <a:t>nur</a:t>
            </a:r>
            <a:r>
              <a:rPr lang="cs-CZ" sz="2800" b="1" dirty="0"/>
              <a:t> </a:t>
            </a:r>
            <a:r>
              <a:rPr lang="cs-CZ" sz="2800" b="1" dirty="0" err="1"/>
              <a:t>zwei</a:t>
            </a:r>
            <a:r>
              <a:rPr lang="cs-CZ" sz="2800" b="1" dirty="0"/>
              <a:t> </a:t>
            </a:r>
            <a:r>
              <a:rPr lang="cs-CZ" sz="2800" b="1" dirty="0" err="1"/>
              <a:t>Stunden</a:t>
            </a:r>
            <a:r>
              <a:rPr lang="cs-CZ" sz="2800" b="1" dirty="0"/>
              <a:t> </a:t>
            </a:r>
            <a:r>
              <a:rPr lang="cs-CZ" sz="2800" b="1" dirty="0" err="1"/>
              <a:t>lernen</a:t>
            </a:r>
            <a:r>
              <a:rPr lang="cs-CZ" sz="2800" b="1" dirty="0"/>
              <a:t> – </a:t>
            </a:r>
            <a:r>
              <a:rPr lang="cs-CZ" sz="2800" b="1" dirty="0" err="1"/>
              <a:t>etwas</a:t>
            </a:r>
            <a:r>
              <a:rPr lang="cs-CZ" sz="2800" b="1" dirty="0"/>
              <a:t> </a:t>
            </a:r>
            <a:r>
              <a:rPr lang="cs-CZ" sz="2800" b="1" dirty="0" err="1"/>
              <a:t>kaufen</a:t>
            </a:r>
            <a:r>
              <a:rPr lang="cs-CZ" sz="2800" b="1" dirty="0"/>
              <a:t> – </a:t>
            </a:r>
            <a:r>
              <a:rPr lang="cs-CZ" sz="2800" b="1" dirty="0" err="1"/>
              <a:t>deutsch</a:t>
            </a:r>
            <a:r>
              <a:rPr lang="cs-CZ" sz="2800" b="1" dirty="0"/>
              <a:t> </a:t>
            </a:r>
            <a:r>
              <a:rPr lang="cs-CZ" sz="2800" b="1" dirty="0" err="1"/>
              <a:t>sprechen</a:t>
            </a:r>
            <a:r>
              <a:rPr lang="cs-CZ" sz="2800" b="1" dirty="0"/>
              <a:t> – </a:t>
            </a:r>
            <a:r>
              <a:rPr lang="cs-CZ" sz="2800" b="1" dirty="0" err="1"/>
              <a:t>Gulasch</a:t>
            </a:r>
            <a:r>
              <a:rPr lang="cs-CZ" sz="2800" b="1" dirty="0"/>
              <a:t> </a:t>
            </a:r>
            <a:r>
              <a:rPr lang="cs-CZ" sz="2800" b="1" dirty="0" err="1" smtClean="0"/>
              <a:t>kochen</a:t>
            </a:r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habe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gestern</a:t>
            </a:r>
            <a:r>
              <a:rPr lang="cs-CZ" sz="2800" b="1" dirty="0" smtClean="0"/>
              <a:t> Tenis </a:t>
            </a:r>
            <a:r>
              <a:rPr lang="cs-CZ" sz="2800" b="1" dirty="0" err="1" smtClean="0"/>
              <a:t>gespielt</a:t>
            </a:r>
            <a:r>
              <a:rPr lang="cs-CZ" sz="2800" b="1" dirty="0" smtClean="0"/>
              <a:t>.</a:t>
            </a:r>
          </a:p>
          <a:p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zwei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Stunden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gelernt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Er,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,  es </a:t>
            </a:r>
            <a:r>
              <a:rPr lang="cs-CZ" sz="2800" b="1" dirty="0" err="1" smtClean="0"/>
              <a:t>hat</a:t>
            </a:r>
            <a:r>
              <a:rPr lang="cs-CZ" sz="2800" b="1" dirty="0" smtClean="0"/>
              <a:t> in Prag </a:t>
            </a:r>
            <a:r>
              <a:rPr lang="cs-CZ" sz="2800" b="1" dirty="0" err="1" smtClean="0"/>
              <a:t>ein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Konzert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gehört</a:t>
            </a:r>
            <a:r>
              <a:rPr lang="cs-CZ" sz="2800" b="1" dirty="0" smtClean="0"/>
              <a:t>.</a:t>
            </a:r>
            <a:endParaRPr lang="cs-CZ" sz="2800" b="1" dirty="0"/>
          </a:p>
          <a:p>
            <a:endParaRPr lang="cs-CZ" sz="96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5422231"/>
      </p:ext>
    </p:extLst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Němčina pro </a:t>
            </a:r>
            <a:r>
              <a:rPr lang="cs-CZ" dirty="0" smtClean="0"/>
              <a:t>9. </a:t>
            </a:r>
            <a:r>
              <a:rPr lang="cs-CZ" dirty="0"/>
              <a:t>třídu – </a:t>
            </a:r>
            <a:r>
              <a:rPr lang="cs-CZ" dirty="0" err="1"/>
              <a:t>Das</a:t>
            </a:r>
            <a:r>
              <a:rPr lang="cs-CZ" dirty="0"/>
              <a:t> </a:t>
            </a:r>
            <a:r>
              <a:rPr lang="cs-CZ" dirty="0" err="1"/>
              <a:t>kannst</a:t>
            </a:r>
            <a:r>
              <a:rPr lang="cs-CZ" dirty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schon</a:t>
            </a:r>
            <a:r>
              <a:rPr lang="cs-CZ" dirty="0"/>
              <a:t> – </a:t>
            </a:r>
            <a:r>
              <a:rPr lang="cs-CZ" dirty="0" smtClean="0"/>
              <a:t>možné 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/>
              <a:t>Konzert</a:t>
            </a:r>
            <a:r>
              <a:rPr lang="cs-CZ" b="1" dirty="0"/>
              <a:t> </a:t>
            </a:r>
            <a:r>
              <a:rPr lang="cs-CZ" b="1" dirty="0" err="1"/>
              <a:t>hören</a:t>
            </a:r>
            <a:r>
              <a:rPr lang="cs-CZ" b="1" dirty="0"/>
              <a:t> – Tenis </a:t>
            </a:r>
            <a:r>
              <a:rPr lang="cs-CZ" b="1" dirty="0" err="1"/>
              <a:t>spielen</a:t>
            </a:r>
            <a:r>
              <a:rPr lang="cs-CZ" b="1" dirty="0"/>
              <a:t> – </a:t>
            </a:r>
            <a:r>
              <a:rPr lang="cs-CZ" b="1" dirty="0" err="1"/>
              <a:t>schnell</a:t>
            </a:r>
            <a:r>
              <a:rPr lang="cs-CZ" b="1" dirty="0"/>
              <a:t> </a:t>
            </a:r>
            <a:r>
              <a:rPr lang="cs-CZ" b="1" dirty="0" err="1"/>
              <a:t>fahren</a:t>
            </a:r>
            <a:r>
              <a:rPr lang="cs-CZ" b="1" dirty="0"/>
              <a:t> – </a:t>
            </a:r>
            <a:r>
              <a:rPr lang="cs-CZ" b="1" dirty="0" err="1"/>
              <a:t>nur</a:t>
            </a:r>
            <a:r>
              <a:rPr lang="cs-CZ" b="1" dirty="0"/>
              <a:t> </a:t>
            </a:r>
            <a:r>
              <a:rPr lang="cs-CZ" b="1" dirty="0" err="1"/>
              <a:t>zwei</a:t>
            </a:r>
            <a:r>
              <a:rPr lang="cs-CZ" b="1" dirty="0"/>
              <a:t> </a:t>
            </a:r>
            <a:r>
              <a:rPr lang="cs-CZ" b="1" dirty="0" err="1"/>
              <a:t>Stunden</a:t>
            </a:r>
            <a:r>
              <a:rPr lang="cs-CZ" b="1" dirty="0"/>
              <a:t> </a:t>
            </a:r>
            <a:r>
              <a:rPr lang="cs-CZ" b="1" dirty="0" err="1"/>
              <a:t>lernen</a:t>
            </a:r>
            <a:r>
              <a:rPr lang="cs-CZ" b="1" dirty="0"/>
              <a:t> – </a:t>
            </a:r>
            <a:r>
              <a:rPr lang="cs-CZ" b="1" dirty="0" err="1"/>
              <a:t>etwas</a:t>
            </a:r>
            <a:r>
              <a:rPr lang="cs-CZ" b="1" dirty="0"/>
              <a:t> </a:t>
            </a:r>
            <a:r>
              <a:rPr lang="cs-CZ" b="1" dirty="0" err="1"/>
              <a:t>kaufen</a:t>
            </a:r>
            <a:r>
              <a:rPr lang="cs-CZ" b="1" dirty="0"/>
              <a:t> – </a:t>
            </a:r>
            <a:r>
              <a:rPr lang="cs-CZ" b="1" dirty="0" err="1"/>
              <a:t>deutsch</a:t>
            </a:r>
            <a:r>
              <a:rPr lang="cs-CZ" b="1" dirty="0"/>
              <a:t> </a:t>
            </a:r>
            <a:r>
              <a:rPr lang="cs-CZ" b="1" dirty="0" err="1"/>
              <a:t>sprechen</a:t>
            </a:r>
            <a:r>
              <a:rPr lang="cs-CZ" b="1" dirty="0"/>
              <a:t> – </a:t>
            </a:r>
            <a:r>
              <a:rPr lang="cs-CZ" b="1" dirty="0" err="1"/>
              <a:t>Gulasch</a:t>
            </a:r>
            <a:r>
              <a:rPr lang="cs-CZ" b="1" dirty="0"/>
              <a:t> </a:t>
            </a:r>
            <a:r>
              <a:rPr lang="cs-CZ" b="1" dirty="0" err="1"/>
              <a:t>kochen</a:t>
            </a:r>
            <a:endParaRPr lang="cs-CZ" b="1" dirty="0"/>
          </a:p>
          <a:p>
            <a:endParaRPr lang="cs-CZ" dirty="0"/>
          </a:p>
          <a:p>
            <a:r>
              <a:rPr lang="cs-CZ" b="1" dirty="0" err="1"/>
              <a:t>Wir</a:t>
            </a:r>
            <a:r>
              <a:rPr lang="cs-CZ" b="1" dirty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dem Auto </a:t>
            </a:r>
            <a:r>
              <a:rPr lang="cs-CZ" b="1" dirty="0" err="1" smtClean="0"/>
              <a:t>schnell</a:t>
            </a:r>
            <a:r>
              <a:rPr lang="cs-CZ" b="1" dirty="0" smtClean="0"/>
              <a:t> </a:t>
            </a:r>
            <a:r>
              <a:rPr lang="cs-CZ" b="1" dirty="0" err="1" smtClean="0"/>
              <a:t>gefahren</a:t>
            </a:r>
            <a:r>
              <a:rPr lang="cs-CZ" b="1" dirty="0" smtClean="0"/>
              <a:t>.</a:t>
            </a:r>
            <a:endParaRPr lang="cs-CZ" b="1" dirty="0"/>
          </a:p>
          <a:p>
            <a:r>
              <a:rPr lang="cs-CZ" b="1" dirty="0" err="1"/>
              <a:t>Mit</a:t>
            </a:r>
            <a:r>
              <a:rPr lang="cs-CZ" b="1" dirty="0"/>
              <a:t> </a:t>
            </a:r>
            <a:r>
              <a:rPr lang="cs-CZ" b="1" dirty="0" err="1"/>
              <a:t>wem</a:t>
            </a:r>
            <a:r>
              <a:rPr lang="cs-CZ" b="1" dirty="0"/>
              <a:t> </a:t>
            </a:r>
            <a:r>
              <a:rPr lang="cs-CZ" b="1" dirty="0" err="1" smtClean="0"/>
              <a:t>habt</a:t>
            </a:r>
            <a:r>
              <a:rPr lang="cs-CZ" b="1" dirty="0" smtClean="0"/>
              <a:t> </a:t>
            </a:r>
            <a:r>
              <a:rPr lang="cs-CZ" b="1" dirty="0" err="1" smtClean="0"/>
              <a:t>ihr</a:t>
            </a:r>
            <a:r>
              <a:rPr lang="cs-CZ" b="1" dirty="0" smtClean="0"/>
              <a:t> in dem Park </a:t>
            </a:r>
            <a:r>
              <a:rPr lang="cs-CZ" b="1" dirty="0" err="1" smtClean="0"/>
              <a:t>deutsch</a:t>
            </a:r>
            <a:r>
              <a:rPr lang="cs-CZ" b="1" dirty="0" smtClean="0"/>
              <a:t> </a:t>
            </a:r>
            <a:r>
              <a:rPr lang="cs-CZ" b="1" dirty="0" err="1" smtClean="0"/>
              <a:t>gesprochen</a:t>
            </a:r>
            <a:r>
              <a:rPr lang="cs-CZ" b="1" dirty="0" smtClean="0"/>
              <a:t>?</a:t>
            </a:r>
            <a:endParaRPr lang="cs-CZ" b="1" dirty="0"/>
          </a:p>
          <a:p>
            <a:r>
              <a:rPr lang="cs-CZ" b="1" dirty="0" err="1"/>
              <a:t>Sie</a:t>
            </a:r>
            <a:r>
              <a:rPr lang="cs-CZ" b="1" dirty="0"/>
              <a:t> </a:t>
            </a:r>
            <a:r>
              <a:rPr lang="cs-CZ" b="1" dirty="0" err="1" smtClean="0"/>
              <a:t>haben</a:t>
            </a:r>
            <a:r>
              <a:rPr lang="cs-CZ" b="1" dirty="0" smtClean="0"/>
              <a:t>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ihre</a:t>
            </a:r>
            <a:r>
              <a:rPr lang="cs-CZ" b="1" dirty="0" smtClean="0"/>
              <a:t> </a:t>
            </a:r>
            <a:r>
              <a:rPr lang="cs-CZ" b="1" dirty="0" err="1" smtClean="0"/>
              <a:t>Freundin</a:t>
            </a:r>
            <a:r>
              <a:rPr lang="cs-CZ" b="1" dirty="0" smtClean="0"/>
              <a:t> </a:t>
            </a:r>
            <a:r>
              <a:rPr lang="cs-CZ" b="1" dirty="0" err="1" smtClean="0"/>
              <a:t>etwas</a:t>
            </a:r>
            <a:r>
              <a:rPr lang="cs-CZ" b="1" dirty="0" smtClean="0"/>
              <a:t> </a:t>
            </a:r>
            <a:r>
              <a:rPr lang="cs-CZ" b="1" dirty="0" err="1" smtClean="0"/>
              <a:t>zum</a:t>
            </a:r>
            <a:r>
              <a:rPr lang="cs-CZ" b="1" dirty="0" smtClean="0"/>
              <a:t> </a:t>
            </a:r>
            <a:r>
              <a:rPr lang="cs-CZ" b="1" dirty="0" err="1" smtClean="0"/>
              <a:t>Geburtstag</a:t>
            </a:r>
            <a:r>
              <a:rPr lang="cs-CZ" b="1" dirty="0" smtClean="0"/>
              <a:t> </a:t>
            </a:r>
            <a:r>
              <a:rPr lang="cs-CZ" b="1" dirty="0" err="1" smtClean="0"/>
              <a:t>gekauft</a:t>
            </a:r>
            <a:r>
              <a:rPr lang="cs-CZ" b="1" dirty="0" smtClean="0"/>
              <a:t>.</a:t>
            </a:r>
            <a:endParaRPr lang="cs-CZ" b="1" dirty="0"/>
          </a:p>
          <a:p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Gulasch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Knödel</a:t>
            </a:r>
            <a:r>
              <a:rPr lang="cs-CZ" b="1" dirty="0" smtClean="0"/>
              <a:t> </a:t>
            </a:r>
            <a:r>
              <a:rPr lang="cs-CZ" b="1" dirty="0" err="1" smtClean="0"/>
              <a:t>gekocht</a:t>
            </a:r>
            <a:r>
              <a:rPr lang="cs-CZ" b="1" dirty="0" smtClean="0"/>
              <a:t>, </a:t>
            </a:r>
            <a:r>
              <a:rPr lang="cs-CZ" b="1" dirty="0" err="1" smtClean="0"/>
              <a:t>Frau</a:t>
            </a:r>
            <a:r>
              <a:rPr lang="cs-CZ" b="1" dirty="0" smtClean="0"/>
              <a:t> Novák ? 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1175438"/>
      </p:ext>
    </p:extLst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Němčina pro 9. třídu – </a:t>
            </a:r>
            <a:r>
              <a:rPr lang="cs-CZ" dirty="0" err="1"/>
              <a:t>Das</a:t>
            </a:r>
            <a:r>
              <a:rPr lang="cs-CZ" dirty="0"/>
              <a:t> </a:t>
            </a:r>
            <a:r>
              <a:rPr lang="cs-CZ" dirty="0" err="1"/>
              <a:t>kannst</a:t>
            </a:r>
            <a:r>
              <a:rPr lang="cs-CZ" dirty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schon</a:t>
            </a:r>
            <a:r>
              <a:rPr lang="cs-CZ" dirty="0"/>
              <a:t> – </a:t>
            </a:r>
            <a:r>
              <a:rPr lang="cs-CZ" dirty="0" smtClean="0"/>
              <a:t>řekni, že jsi to už udělal.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25780" indent="-457200">
              <a:buFont typeface="+mj-lt"/>
              <a:buAutoNum type="arabicPeriod"/>
            </a:pPr>
            <a:r>
              <a:rPr lang="cs-CZ" b="1" dirty="0" err="1" smtClean="0"/>
              <a:t>Zeig</a:t>
            </a:r>
            <a:r>
              <a:rPr lang="cs-CZ" b="1" dirty="0" smtClean="0"/>
              <a:t> es </a:t>
            </a:r>
            <a:r>
              <a:rPr lang="cs-CZ" b="1" dirty="0" err="1" smtClean="0"/>
              <a:t>bitte</a:t>
            </a:r>
            <a:r>
              <a:rPr lang="cs-CZ" b="1" dirty="0" smtClean="0"/>
              <a:t> dem Vater.</a:t>
            </a:r>
          </a:p>
          <a:p>
            <a:pPr marL="525780" indent="-457200">
              <a:buFont typeface="+mj-lt"/>
              <a:buAutoNum type="arabicPeriod"/>
            </a:pPr>
            <a:r>
              <a:rPr lang="cs-CZ" b="1" dirty="0" err="1">
                <a:solidFill>
                  <a:srgbClr val="FF0000"/>
                </a:solidFill>
              </a:rPr>
              <a:t>Ich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habe</a:t>
            </a:r>
            <a:r>
              <a:rPr lang="cs-CZ" b="1" dirty="0">
                <a:solidFill>
                  <a:srgbClr val="FF0000"/>
                </a:solidFill>
              </a:rPr>
              <a:t> es dem Vater </a:t>
            </a:r>
            <a:r>
              <a:rPr lang="cs-CZ" b="1" dirty="0" err="1">
                <a:solidFill>
                  <a:srgbClr val="FF0000"/>
                </a:solidFill>
              </a:rPr>
              <a:t>schon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gezeigt</a:t>
            </a:r>
            <a:r>
              <a:rPr lang="cs-CZ" b="1" dirty="0">
                <a:solidFill>
                  <a:srgbClr val="FF0000"/>
                </a:solidFill>
              </a:rPr>
              <a:t>.</a:t>
            </a:r>
            <a:endParaRPr lang="cs-CZ" b="1" dirty="0"/>
          </a:p>
          <a:p>
            <a:pPr marL="525780" indent="-457200">
              <a:buFont typeface="+mj-lt"/>
              <a:buAutoNum type="arabicPeriod"/>
            </a:pPr>
            <a:r>
              <a:rPr lang="cs-CZ" b="1" dirty="0" err="1"/>
              <a:t>Frag</a:t>
            </a:r>
            <a:r>
              <a:rPr lang="cs-CZ" b="1" dirty="0"/>
              <a:t> </a:t>
            </a:r>
            <a:r>
              <a:rPr lang="cs-CZ" b="1" dirty="0" err="1"/>
              <a:t>bitte</a:t>
            </a:r>
            <a:r>
              <a:rPr lang="cs-CZ" b="1" dirty="0"/>
              <a:t> </a:t>
            </a:r>
            <a:r>
              <a:rPr lang="cs-CZ" b="1" dirty="0" err="1" smtClean="0"/>
              <a:t>Renate</a:t>
            </a:r>
            <a:r>
              <a:rPr lang="cs-CZ" b="1" dirty="0" smtClean="0"/>
              <a:t>.</a:t>
            </a:r>
            <a:endParaRPr lang="cs-CZ" b="1" dirty="0"/>
          </a:p>
          <a:p>
            <a:pPr marL="525780" indent="-457200">
              <a:buFont typeface="+mj-lt"/>
              <a:buAutoNum type="arabicPeriod"/>
            </a:pP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Renate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schon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gefragt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r>
              <a:rPr lang="cs-CZ" b="1" dirty="0" smtClean="0"/>
              <a:t> </a:t>
            </a:r>
          </a:p>
          <a:p>
            <a:pPr marL="525780" indent="-457200">
              <a:buFont typeface="+mj-lt"/>
              <a:buAutoNum type="arabicPeriod"/>
            </a:pPr>
            <a:r>
              <a:rPr lang="cs-CZ" b="1" dirty="0" err="1" smtClean="0"/>
              <a:t>Lerne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Gedicht</a:t>
            </a:r>
            <a:r>
              <a:rPr lang="cs-CZ" b="1" dirty="0" smtClean="0"/>
              <a:t> </a:t>
            </a:r>
            <a:r>
              <a:rPr lang="cs-CZ" b="1" dirty="0" err="1" smtClean="0"/>
              <a:t>auswendig</a:t>
            </a:r>
            <a:r>
              <a:rPr lang="cs-CZ" b="1" dirty="0" smtClean="0"/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das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Gedicht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schon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gelernt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b="1" dirty="0" err="1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Sag</a:t>
            </a:r>
            <a:r>
              <a:rPr lang="cs-CZ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 es </a:t>
            </a:r>
            <a:r>
              <a:rPr lang="cs-CZ" b="1" dirty="0" err="1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doch</a:t>
            </a:r>
            <a:r>
              <a:rPr lang="cs-CZ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 der </a:t>
            </a:r>
            <a:r>
              <a:rPr lang="cs-CZ" b="1" dirty="0" err="1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Lehrerin</a:t>
            </a:r>
            <a:r>
              <a:rPr lang="cs-CZ" b="1" dirty="0" smtClean="0">
                <a:solidFill>
                  <a:schemeClr val="bg2">
                    <a:lumMod val="10000"/>
                    <a:lumOff val="90000"/>
                  </a:schemeClr>
                </a:solidFill>
              </a:rPr>
              <a:t>.</a:t>
            </a:r>
          </a:p>
          <a:p>
            <a:pPr marL="525780" indent="-457200">
              <a:buFont typeface="+mj-lt"/>
              <a:buAutoNum type="arabicPeriod"/>
            </a:pP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es der </a:t>
            </a:r>
            <a:r>
              <a:rPr lang="cs-CZ" b="1" dirty="0" err="1" smtClean="0">
                <a:solidFill>
                  <a:srgbClr val="FF0000"/>
                </a:solidFill>
              </a:rPr>
              <a:t>Lehrerin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schon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gesagt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pPr marL="525780" indent="-457200">
              <a:buFont typeface="+mj-lt"/>
              <a:buAutoNum type="arabicPeriod"/>
            </a:pPr>
            <a:endParaRPr lang="cs-CZ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68580" indent="0">
              <a:buNone/>
            </a:pPr>
            <a:r>
              <a:rPr lang="cs-CZ" b="1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066398590"/>
      </p:ext>
    </p:extLst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Němčina pro 9. třídu – </a:t>
            </a:r>
            <a:r>
              <a:rPr lang="cs-CZ" sz="2800" dirty="0" smtClean="0"/>
              <a:t> </a:t>
            </a:r>
            <a:r>
              <a:rPr lang="cs-CZ" sz="2800" dirty="0" err="1" smtClean="0"/>
              <a:t>Richtig</a:t>
            </a:r>
            <a:r>
              <a:rPr lang="cs-CZ" sz="2800" dirty="0" smtClean="0"/>
              <a:t>? </a:t>
            </a:r>
            <a:r>
              <a:rPr lang="cs-CZ" sz="2800" dirty="0" err="1" smtClean="0"/>
              <a:t>Fallsch</a:t>
            </a:r>
            <a:r>
              <a:rPr lang="cs-CZ" sz="2800" dirty="0" smtClean="0"/>
              <a:t>? Hledej chyby a napiš správně.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Er </a:t>
            </a:r>
            <a:r>
              <a:rPr lang="cs-CZ" b="1" dirty="0" err="1" smtClean="0"/>
              <a:t>sitzt</a:t>
            </a:r>
            <a:r>
              <a:rPr lang="cs-CZ" b="1" dirty="0" smtClean="0"/>
              <a:t> </a:t>
            </a:r>
            <a:r>
              <a:rPr lang="cs-CZ" b="1" dirty="0" err="1" smtClean="0"/>
              <a:t>auf</a:t>
            </a:r>
            <a:r>
              <a:rPr lang="cs-CZ" b="1" dirty="0" smtClean="0"/>
              <a:t> dem </a:t>
            </a:r>
            <a:r>
              <a:rPr lang="cs-CZ" b="1" dirty="0" err="1" smtClean="0"/>
              <a:t>Tisch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Stuhl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dem</a:t>
            </a:r>
            <a:r>
              <a:rPr lang="cs-CZ" b="1" dirty="0" smtClean="0"/>
              <a:t> </a:t>
            </a:r>
            <a:r>
              <a:rPr lang="cs-CZ" b="1" dirty="0" err="1" smtClean="0"/>
              <a:t>Tisch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Computer</a:t>
            </a:r>
            <a:r>
              <a:rPr lang="cs-CZ" b="1" dirty="0" smtClean="0"/>
              <a:t> </a:t>
            </a:r>
            <a:r>
              <a:rPr lang="cs-CZ" b="1" dirty="0" err="1" smtClean="0"/>
              <a:t>steht</a:t>
            </a:r>
            <a:r>
              <a:rPr lang="cs-CZ" b="1" dirty="0" smtClean="0"/>
              <a:t>  in dem </a:t>
            </a:r>
            <a:r>
              <a:rPr lang="cs-CZ" b="1" dirty="0" err="1" smtClean="0"/>
              <a:t>Tisch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Er </a:t>
            </a:r>
            <a:r>
              <a:rPr lang="cs-CZ" b="1" dirty="0" err="1" smtClean="0"/>
              <a:t>arbeitet</a:t>
            </a:r>
            <a:r>
              <a:rPr lang="cs-CZ" b="1" dirty="0" smtClean="0"/>
              <a:t> </a:t>
            </a:r>
            <a:r>
              <a:rPr lang="cs-CZ" b="1" dirty="0" err="1" smtClean="0"/>
              <a:t>fleißig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b="1" dirty="0" smtClean="0"/>
              <a:t>Die </a:t>
            </a:r>
            <a:r>
              <a:rPr lang="cs-CZ" b="1" dirty="0" err="1" smtClean="0"/>
              <a:t>Tasche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unter</a:t>
            </a:r>
            <a:r>
              <a:rPr lang="cs-CZ" b="1" dirty="0" smtClean="0"/>
              <a:t> dem </a:t>
            </a:r>
            <a:r>
              <a:rPr lang="cs-CZ" b="1" dirty="0" err="1" smtClean="0"/>
              <a:t>Tisch</a:t>
            </a:r>
            <a:r>
              <a:rPr lang="cs-CZ" b="1" dirty="0" smtClean="0"/>
              <a:t>.</a:t>
            </a:r>
          </a:p>
          <a:p>
            <a:r>
              <a:rPr lang="cs-CZ" b="1" dirty="0" err="1"/>
              <a:t>D</a:t>
            </a:r>
            <a:r>
              <a:rPr lang="cs-CZ" b="1" dirty="0" err="1" smtClean="0"/>
              <a:t>as</a:t>
            </a:r>
            <a:r>
              <a:rPr lang="cs-CZ" b="1" dirty="0" smtClean="0"/>
              <a:t> Korb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neben</a:t>
            </a:r>
            <a:r>
              <a:rPr lang="cs-CZ" b="1" dirty="0" smtClean="0"/>
              <a:t> dem </a:t>
            </a:r>
            <a:r>
              <a:rPr lang="cs-CZ" b="1" dirty="0" err="1" smtClean="0"/>
              <a:t>Tisch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Die Blume </a:t>
            </a:r>
            <a:r>
              <a:rPr lang="cs-CZ" b="1" dirty="0" err="1" smtClean="0"/>
              <a:t>steht</a:t>
            </a:r>
            <a:r>
              <a:rPr lang="cs-CZ" b="1" dirty="0" smtClean="0"/>
              <a:t> </a:t>
            </a:r>
            <a:r>
              <a:rPr lang="cs-CZ" b="1" dirty="0" err="1" smtClean="0"/>
              <a:t>an</a:t>
            </a:r>
            <a:r>
              <a:rPr lang="cs-CZ" b="1" dirty="0" smtClean="0"/>
              <a:t> dem </a:t>
            </a:r>
            <a:r>
              <a:rPr lang="cs-CZ" b="1" dirty="0" err="1" smtClean="0"/>
              <a:t>Regal</a:t>
            </a:r>
            <a:r>
              <a:rPr lang="cs-CZ" b="1" dirty="0" smtClean="0"/>
              <a:t>. </a:t>
            </a:r>
          </a:p>
          <a:p>
            <a:r>
              <a:rPr lang="cs-CZ" b="1" dirty="0" smtClean="0"/>
              <a:t>Die </a:t>
            </a:r>
            <a:r>
              <a:rPr lang="cs-CZ" b="1" dirty="0" err="1" smtClean="0"/>
              <a:t>Bücher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r>
              <a:rPr lang="cs-CZ" b="1" dirty="0" smtClean="0"/>
              <a:t> in dem </a:t>
            </a:r>
            <a:r>
              <a:rPr lang="cs-CZ" b="1" dirty="0" err="1" smtClean="0"/>
              <a:t>Regal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1026" name="Picture 2" descr="C:\Users\PC-29SX\AppData\Local\Microsoft\Windows\Temporary Internet Files\Content.IE5\GVERFCAC\MC90040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178" y="1416176"/>
            <a:ext cx="2050157" cy="203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29SX\AppData\Local\Microsoft\Windows\Temporary Internet Files\Content.IE5\2FDP12RB\MC9003983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296" y="3647145"/>
            <a:ext cx="2433923" cy="2290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1143239"/>
      </p:ext>
    </p:extLst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NJ </a:t>
            </a:r>
            <a:r>
              <a:rPr lang="cs-CZ" sz="2800" dirty="0"/>
              <a:t>pro 9. třídu </a:t>
            </a:r>
            <a:r>
              <a:rPr lang="cs-CZ" sz="2800" dirty="0" smtClean="0"/>
              <a:t>– vyprávíme v préteritu.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7848872" cy="2448271"/>
          </a:xfrm>
        </p:spPr>
        <p:txBody>
          <a:bodyPr/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Hund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Katze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Geburtstag</a:t>
            </a:r>
            <a:r>
              <a:rPr lang="cs-CZ" b="1" dirty="0" smtClean="0"/>
              <a:t>. 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Hund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sagt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: „ </a:t>
            </a:r>
            <a:r>
              <a:rPr lang="cs-CZ" b="1" dirty="0" err="1" smtClean="0"/>
              <a:t>Wir</a:t>
            </a:r>
            <a:r>
              <a:rPr lang="cs-CZ" b="1" dirty="0" smtClean="0"/>
              <a:t> machen </a:t>
            </a:r>
            <a:r>
              <a:rPr lang="cs-CZ" b="1" dirty="0" err="1" smtClean="0"/>
              <a:t>uns</a:t>
            </a:r>
            <a:r>
              <a:rPr lang="cs-CZ" b="1" dirty="0" smtClean="0"/>
              <a:t> </a:t>
            </a: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Torte</a:t>
            </a:r>
            <a:r>
              <a:rPr lang="cs-CZ" b="1" dirty="0" smtClean="0"/>
              <a:t> !“</a:t>
            </a:r>
          </a:p>
          <a:p>
            <a:r>
              <a:rPr lang="cs-CZ" b="1" dirty="0" smtClean="0"/>
              <a:t>„</a:t>
            </a:r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eine</a:t>
            </a:r>
            <a:r>
              <a:rPr lang="cs-CZ" b="1" dirty="0" smtClean="0"/>
              <a:t> </a:t>
            </a:r>
            <a:r>
              <a:rPr lang="cs-CZ" b="1" dirty="0" err="1" smtClean="0"/>
              <a:t>gute</a:t>
            </a:r>
            <a:r>
              <a:rPr lang="cs-CZ" b="1" dirty="0" smtClean="0"/>
              <a:t> </a:t>
            </a:r>
            <a:r>
              <a:rPr lang="cs-CZ" b="1" dirty="0" err="1" smtClean="0"/>
              <a:t>Idee</a:t>
            </a:r>
            <a:r>
              <a:rPr lang="cs-CZ" b="1" dirty="0" smtClean="0"/>
              <a:t>,“ </a:t>
            </a:r>
            <a:r>
              <a:rPr lang="cs-CZ" b="1" dirty="0" err="1" smtClean="0">
                <a:solidFill>
                  <a:srgbClr val="FF0000"/>
                </a:solidFill>
              </a:rPr>
              <a:t>antwortet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Katze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Der </a:t>
            </a:r>
            <a:r>
              <a:rPr lang="cs-CZ" b="1" dirty="0" err="1" smtClean="0"/>
              <a:t>Hund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holt</a:t>
            </a:r>
            <a:r>
              <a:rPr lang="cs-CZ" b="1" dirty="0" smtClean="0"/>
              <a:t> </a:t>
            </a:r>
            <a:r>
              <a:rPr lang="cs-CZ" b="1" dirty="0" err="1" smtClean="0"/>
              <a:t>einen</a:t>
            </a:r>
            <a:r>
              <a:rPr lang="cs-CZ" b="1" dirty="0" smtClean="0"/>
              <a:t> </a:t>
            </a:r>
            <a:r>
              <a:rPr lang="cs-CZ" b="1" dirty="0" err="1" smtClean="0"/>
              <a:t>großen</a:t>
            </a:r>
            <a:r>
              <a:rPr lang="cs-CZ" b="1" dirty="0" smtClean="0"/>
              <a:t> </a:t>
            </a:r>
            <a:r>
              <a:rPr lang="cs-CZ" b="1" dirty="0" err="1" smtClean="0"/>
              <a:t>Topf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Katze</a:t>
            </a:r>
            <a:endParaRPr lang="cs-CZ" b="1" dirty="0" smtClean="0"/>
          </a:p>
          <a:p>
            <a:pPr marL="68580" indent="0">
              <a:buNone/>
            </a:pPr>
            <a:r>
              <a:rPr lang="cs-CZ" b="1" dirty="0" smtClean="0"/>
              <a:t>    </a:t>
            </a:r>
            <a:r>
              <a:rPr lang="cs-CZ" b="1" dirty="0" err="1" smtClean="0">
                <a:solidFill>
                  <a:srgbClr val="FF0000"/>
                </a:solidFill>
              </a:rPr>
              <a:t>gibt</a:t>
            </a:r>
            <a:r>
              <a:rPr lang="cs-CZ" b="1" dirty="0" smtClean="0"/>
              <a:t> dort </a:t>
            </a:r>
            <a:r>
              <a:rPr lang="cs-CZ" b="1" dirty="0" err="1" smtClean="0"/>
              <a:t>Mehl</a:t>
            </a:r>
            <a:r>
              <a:rPr lang="cs-CZ" b="1" dirty="0" smtClean="0"/>
              <a:t>, </a:t>
            </a:r>
            <a:r>
              <a:rPr lang="cs-CZ" b="1" dirty="0" err="1" smtClean="0"/>
              <a:t>Milch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Eier</a:t>
            </a:r>
            <a:r>
              <a:rPr lang="cs-CZ" b="1" dirty="0" smtClean="0"/>
              <a:t>. </a:t>
            </a:r>
          </a:p>
          <a:p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3042" y="1268760"/>
            <a:ext cx="3146323" cy="4762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853295"/>
      </p:ext>
    </p:extLst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NJ pro 9. třídu – préteritum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b="1" dirty="0" smtClean="0"/>
              <a:t>Der </a:t>
            </a:r>
            <a:r>
              <a:rPr lang="cs-CZ" sz="2400" b="1" dirty="0" err="1" smtClean="0"/>
              <a:t>Hund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sagt</a:t>
            </a:r>
            <a:r>
              <a:rPr lang="cs-CZ" sz="2400" b="1" dirty="0" smtClean="0"/>
              <a:t> : „</a:t>
            </a:r>
            <a:r>
              <a:rPr lang="cs-CZ" sz="2400" b="1" dirty="0" err="1"/>
              <a:t>W</a:t>
            </a:r>
            <a:r>
              <a:rPr lang="cs-CZ" sz="2400" b="1" dirty="0" err="1" smtClean="0"/>
              <a:t>enn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die</a:t>
            </a:r>
            <a:endParaRPr lang="cs-CZ" sz="2400" b="1" dirty="0" smtClean="0"/>
          </a:p>
          <a:p>
            <a:pPr marL="68580" indent="0">
              <a:buNone/>
            </a:pPr>
            <a:r>
              <a:rPr lang="cs-CZ" sz="2400" b="1" dirty="0" smtClean="0"/>
              <a:t>    </a:t>
            </a:r>
            <a:r>
              <a:rPr lang="cs-CZ" sz="2400" b="1" dirty="0" err="1" smtClean="0"/>
              <a:t>Torte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viele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gute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Sachen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geben</a:t>
            </a:r>
            <a:r>
              <a:rPr lang="cs-CZ" sz="2400" b="1" dirty="0" smtClean="0"/>
              <a:t>, </a:t>
            </a:r>
          </a:p>
          <a:p>
            <a:pPr marL="68580" indent="0">
              <a:buNone/>
            </a:pPr>
            <a:r>
              <a:rPr lang="cs-CZ" sz="2400" b="1" dirty="0" smtClean="0"/>
              <a:t>   </a:t>
            </a:r>
            <a:r>
              <a:rPr lang="cs-CZ" sz="2400" b="1" dirty="0" err="1" smtClean="0"/>
              <a:t>dann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werden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eine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gute</a:t>
            </a:r>
            <a:endParaRPr lang="cs-CZ" sz="2400" b="1" dirty="0" smtClean="0"/>
          </a:p>
          <a:p>
            <a:pPr marL="68580" indent="0">
              <a:buNone/>
            </a:pPr>
            <a:r>
              <a:rPr lang="cs-CZ" sz="2400" b="1" dirty="0" smtClean="0"/>
              <a:t>    </a:t>
            </a:r>
            <a:r>
              <a:rPr lang="cs-CZ" sz="2400" b="1" dirty="0" err="1" smtClean="0"/>
              <a:t>Torte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haben</a:t>
            </a:r>
            <a:r>
              <a:rPr lang="cs-CZ" sz="2400" b="1" dirty="0" smtClean="0"/>
              <a:t>.“</a:t>
            </a:r>
          </a:p>
          <a:p>
            <a:pPr marL="68580" indent="0">
              <a:buNone/>
            </a:pPr>
            <a:endParaRPr lang="cs-CZ" sz="2400" b="1" dirty="0" smtClean="0"/>
          </a:p>
          <a:p>
            <a:pPr marL="68580" indent="0">
              <a:buNone/>
            </a:pPr>
            <a:endParaRPr lang="cs-CZ" sz="2400" b="1" dirty="0" smtClean="0"/>
          </a:p>
          <a:p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gibt</a:t>
            </a:r>
            <a:r>
              <a:rPr lang="cs-CZ" sz="2400" b="1" dirty="0" smtClean="0"/>
              <a:t> der </a:t>
            </a:r>
            <a:r>
              <a:rPr lang="cs-CZ" sz="2400" b="1" dirty="0" err="1"/>
              <a:t>H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Torte</a:t>
            </a:r>
            <a:endParaRPr lang="cs-CZ" sz="2400" b="1" dirty="0" smtClean="0"/>
          </a:p>
          <a:p>
            <a:pPr marL="68580" indent="0">
              <a:buNone/>
            </a:pPr>
            <a:r>
              <a:rPr lang="cs-CZ" sz="2400" b="1" dirty="0" smtClean="0"/>
              <a:t>  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gibt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Katze</a:t>
            </a:r>
            <a:r>
              <a:rPr lang="cs-CZ" sz="2400" b="1" dirty="0" smtClean="0"/>
              <a:t> in </a:t>
            </a:r>
          </a:p>
          <a:p>
            <a:pPr marL="6858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Torte</a:t>
            </a:r>
            <a:r>
              <a:rPr lang="cs-CZ" sz="2400" b="1" dirty="0" smtClean="0"/>
              <a:t> 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88692740"/>
      </p:ext>
    </p:extLst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49290" y="700001"/>
            <a:ext cx="18265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Schokolade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52862" y="3314600"/>
            <a:ext cx="17988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Vier </a:t>
            </a:r>
            <a:r>
              <a:rPr lang="cs-CZ" sz="2400" b="1" dirty="0" err="1"/>
              <a:t>M</a:t>
            </a:r>
            <a:r>
              <a:rPr lang="cs-CZ" sz="2400" b="1" dirty="0" err="1" smtClean="0"/>
              <a:t>äuse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03271" y="3575404"/>
            <a:ext cx="870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Käse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22924" y="1920196"/>
            <a:ext cx="10438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Speck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93429" y="4960881"/>
            <a:ext cx="2093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Marmelade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4523928"/>
            <a:ext cx="1800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Würstchen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9967" y="724115"/>
            <a:ext cx="1082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Gurke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151028"/>
            <a:ext cx="1435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Bonbons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2093" y="700001"/>
            <a:ext cx="3874560" cy="52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212985"/>
      </p:ext>
    </p:extLst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NJ pro 9. třídu – préteritum.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/>
              <a:t>Jetzt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ist</a:t>
            </a:r>
            <a:r>
              <a:rPr lang="cs-CZ" sz="2400" b="1" dirty="0" smtClean="0"/>
              <a:t> der </a:t>
            </a:r>
            <a:r>
              <a:rPr lang="cs-CZ" sz="2400" b="1" dirty="0" err="1" smtClean="0"/>
              <a:t>Topf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voll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kochen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rühren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backen</a:t>
            </a:r>
            <a:r>
              <a:rPr lang="cs-CZ" sz="2400" b="1" dirty="0" smtClean="0"/>
              <a:t>. </a:t>
            </a:r>
          </a:p>
          <a:p>
            <a:r>
              <a:rPr lang="cs-CZ" sz="2400" b="1" dirty="0" smtClean="0"/>
              <a:t>Die </a:t>
            </a:r>
            <a:r>
              <a:rPr lang="cs-CZ" sz="2400" b="1" dirty="0" err="1" smtClean="0"/>
              <a:t>Torte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ist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aber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heiß</a:t>
            </a:r>
            <a:r>
              <a:rPr lang="cs-CZ" sz="2400" b="1" dirty="0" smtClean="0"/>
              <a:t>. </a:t>
            </a:r>
          </a:p>
          <a:p>
            <a:r>
              <a:rPr lang="cs-CZ" sz="2400" b="1" dirty="0" smtClean="0"/>
              <a:t>Der </a:t>
            </a:r>
            <a:r>
              <a:rPr lang="cs-CZ" sz="2400" b="1" dirty="0" err="1" smtClean="0"/>
              <a:t>Hund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stellt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Torte</a:t>
            </a:r>
            <a:r>
              <a:rPr lang="cs-CZ" sz="2400" b="1" dirty="0" smtClean="0"/>
              <a:t> in den </a:t>
            </a:r>
            <a:r>
              <a:rPr lang="cs-CZ" sz="2400" b="1" dirty="0" err="1" smtClean="0"/>
              <a:t>Garten</a:t>
            </a:r>
            <a:r>
              <a:rPr lang="cs-CZ" sz="2400" b="1" dirty="0" smtClean="0"/>
              <a:t>. </a:t>
            </a:r>
          </a:p>
          <a:p>
            <a:r>
              <a:rPr lang="cs-CZ" sz="2400" b="1" dirty="0" err="1" smtClean="0"/>
              <a:t>Aber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dann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kommt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ein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großer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böser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Hund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Er </a:t>
            </a:r>
            <a:r>
              <a:rPr lang="cs-CZ" sz="2400" b="1" dirty="0" err="1" smtClean="0">
                <a:solidFill>
                  <a:srgbClr val="FF0000"/>
                </a:solidFill>
              </a:rPr>
              <a:t>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Hunger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so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frißt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frißt</a:t>
            </a:r>
            <a:r>
              <a:rPr lang="cs-CZ" sz="2400" b="1" dirty="0" smtClean="0"/>
              <a:t>, bis der </a:t>
            </a:r>
            <a:r>
              <a:rPr lang="cs-CZ" sz="2400" b="1" dirty="0" err="1" smtClean="0"/>
              <a:t>Topf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leer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ist</a:t>
            </a:r>
            <a:r>
              <a:rPr lang="cs-CZ" sz="2400" b="1" dirty="0" smtClean="0"/>
              <a:t>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71245962"/>
      </p:ext>
    </p:extLst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NJ pro 9. třídu – préteritum.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Der </a:t>
            </a:r>
            <a:r>
              <a:rPr lang="cs-CZ" sz="2400" b="1" dirty="0" err="1" smtClean="0"/>
              <a:t>Hund</a:t>
            </a:r>
            <a:r>
              <a:rPr lang="cs-CZ" sz="2400" b="1" dirty="0" smtClean="0"/>
              <a:t> </a:t>
            </a:r>
            <a:r>
              <a:rPr lang="cs-CZ" sz="2400" b="1" dirty="0" err="1"/>
              <a:t>u</a:t>
            </a:r>
            <a:r>
              <a:rPr lang="cs-CZ" sz="2400" b="1" dirty="0" err="1" smtClean="0"/>
              <a:t>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Katze</a:t>
            </a:r>
            <a:r>
              <a:rPr lang="cs-CZ" sz="2400" b="1" dirty="0" smtClean="0"/>
              <a:t> </a:t>
            </a:r>
          </a:p>
          <a:p>
            <a:r>
              <a:rPr lang="cs-CZ" sz="2400" b="1" dirty="0" err="1" smtClean="0"/>
              <a:t>finden</a:t>
            </a:r>
            <a:r>
              <a:rPr lang="cs-CZ" sz="2400" b="1" dirty="0" smtClean="0"/>
              <a:t> in dem </a:t>
            </a:r>
            <a:r>
              <a:rPr lang="cs-CZ" sz="2400" b="1" dirty="0" err="1" smtClean="0"/>
              <a:t>Garten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nur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den </a:t>
            </a:r>
            <a:r>
              <a:rPr lang="cs-CZ" sz="2400" b="1" dirty="0" err="1" smtClean="0"/>
              <a:t>leeren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Topf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den </a:t>
            </a:r>
          </a:p>
          <a:p>
            <a:r>
              <a:rPr lang="cs-CZ" sz="2400" b="1" dirty="0" err="1" smtClean="0"/>
              <a:t>bösen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mit</a:t>
            </a:r>
            <a:r>
              <a:rPr lang="cs-CZ" sz="2400" b="1" dirty="0" smtClean="0"/>
              <a:t> den </a:t>
            </a:r>
          </a:p>
          <a:p>
            <a:r>
              <a:rPr lang="cs-CZ" sz="2400" b="1" dirty="0" err="1" smtClean="0"/>
              <a:t>Bauchschmerzen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„</a:t>
            </a:r>
            <a:r>
              <a:rPr lang="cs-CZ" sz="2400" b="1" dirty="0" err="1" smtClean="0"/>
              <a:t>Wie</a:t>
            </a:r>
            <a:r>
              <a:rPr lang="cs-CZ" sz="2400" b="1" dirty="0" smtClean="0"/>
              <a:t> gut, </a:t>
            </a:r>
            <a:r>
              <a:rPr lang="cs-CZ" sz="2400" b="1" dirty="0" err="1" smtClean="0"/>
              <a:t>dass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jetzt</a:t>
            </a:r>
            <a:endParaRPr lang="cs-CZ" sz="2400" b="1" dirty="0" smtClean="0"/>
          </a:p>
          <a:p>
            <a:r>
              <a:rPr lang="cs-CZ" sz="2400" b="1" dirty="0" smtClean="0"/>
              <a:t> </a:t>
            </a:r>
            <a:r>
              <a:rPr lang="cs-CZ" sz="2400" b="1" dirty="0" err="1" smtClean="0"/>
              <a:t>keine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Bauchschmerzen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haben</a:t>
            </a:r>
            <a:r>
              <a:rPr lang="cs-CZ" sz="2400" b="1" dirty="0" smtClean="0"/>
              <a:t> !“ </a:t>
            </a: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sagen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dann</a:t>
            </a:r>
            <a:r>
              <a:rPr lang="cs-CZ" sz="2400" b="1" dirty="0" smtClean="0"/>
              <a:t> der </a:t>
            </a:r>
            <a:r>
              <a:rPr lang="cs-CZ" sz="2400" b="1" dirty="0" err="1" smtClean="0"/>
              <a:t>Hund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Katze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2753" y="1052736"/>
            <a:ext cx="3407976" cy="47525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26168509"/>
      </p:ext>
    </p:extLst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56084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METODIKA:</a:t>
            </a:r>
          </a:p>
          <a:p>
            <a:endParaRPr lang="cs-CZ" b="1" dirty="0" smtClean="0"/>
          </a:p>
          <a:p>
            <a:r>
              <a:rPr lang="cs-CZ" b="1" dirty="0" smtClean="0"/>
              <a:t>DUM je </a:t>
            </a:r>
            <a:r>
              <a:rPr lang="cs-CZ" b="1" dirty="0" smtClean="0"/>
              <a:t>zpracován </a:t>
            </a:r>
            <a:r>
              <a:rPr lang="cs-CZ" b="1" dirty="0" smtClean="0"/>
              <a:t>jako podklad pro zopakování základních gramatických znalostí, které jsme se v </a:t>
            </a:r>
          </a:p>
          <a:p>
            <a:r>
              <a:rPr lang="cs-CZ" b="1" dirty="0" smtClean="0"/>
              <a:t>9. třídě naučili – perfektum – obr</a:t>
            </a:r>
            <a:r>
              <a:rPr lang="cs-CZ" b="1" dirty="0" smtClean="0"/>
              <a:t>. 2, 3, 4, 5, 6</a:t>
            </a:r>
            <a:r>
              <a:rPr lang="cs-CZ" b="1" dirty="0" smtClean="0"/>
              <a:t>,  používání předložek se 3. a 4. pádem – obr. 7 a préteritum sloves </a:t>
            </a:r>
            <a:r>
              <a:rPr lang="cs-CZ" b="1" dirty="0" err="1" smtClean="0"/>
              <a:t>sein</a:t>
            </a:r>
            <a:r>
              <a:rPr lang="cs-CZ" b="1" dirty="0" smtClean="0"/>
              <a:t> a </a:t>
            </a:r>
            <a:r>
              <a:rPr lang="cs-CZ" b="1" dirty="0" err="1" smtClean="0"/>
              <a:t>haben</a:t>
            </a:r>
            <a:r>
              <a:rPr lang="cs-CZ" b="1" dirty="0" smtClean="0"/>
              <a:t> a některých dalších sloves - pohádka o pejskovi a kočičce. </a:t>
            </a:r>
          </a:p>
          <a:p>
            <a:endParaRPr lang="cs-CZ" b="1" dirty="0"/>
          </a:p>
          <a:p>
            <a:r>
              <a:rPr lang="cs-CZ" b="1" dirty="0" smtClean="0"/>
              <a:t>Hlavně se zaměřím na konverzaci, tvoření vět a schopnost žáků používat gramatické znalosti ve vyprávění – co dá pejsek a kočička do hrnce, co je v hrnci, kam dají pejsek s kočičkou dort, kde najde pes dort, atd. </a:t>
            </a:r>
          </a:p>
          <a:p>
            <a:r>
              <a:rPr lang="cs-CZ" b="1" dirty="0" smtClean="0"/>
              <a:t>Inovace : formou zábavy, vyprávění </a:t>
            </a:r>
            <a:r>
              <a:rPr lang="cs-CZ" b="1" dirty="0" err="1" smtClean="0"/>
              <a:t>ev</a:t>
            </a:r>
            <a:r>
              <a:rPr lang="cs-CZ" b="1" dirty="0" smtClean="0"/>
              <a:t>. hraní pohádky opakujeme a upevňujeme znalosti gramatiky a rozvíjíme schopnost </a:t>
            </a:r>
            <a:r>
              <a:rPr lang="cs-CZ" b="1" dirty="0" smtClean="0"/>
              <a:t>konverzace.  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 obrázků:</a:t>
            </a:r>
          </a:p>
          <a:p>
            <a:r>
              <a:rPr lang="cs-CZ" b="1" dirty="0" smtClean="0"/>
              <a:t> Kliparty Office www. Office. Microsoft.</a:t>
            </a:r>
            <a:r>
              <a:rPr lang="cs-CZ" b="1" dirty="0" err="1" smtClean="0"/>
              <a:t>com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750105" y="1283275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http://www.abatar.cz/pohadky/pejsek_a_kocicka07_jak_si_pejsek_s_kocickou_delali_k_svatku_dort.htm</a:t>
            </a:r>
            <a:endParaRPr lang="cs-CZ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Městská zábava</Template>
  <TotalTime>426</TotalTime>
  <Words>783</Words>
  <Application>Microsoft Office PowerPoint</Application>
  <PresentationFormat>Předvádění na obrazovce (4:3)</PresentationFormat>
  <Paragraphs>120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Urban Pop</vt:lpstr>
      <vt:lpstr>Prezentace aplikace PowerPoint</vt:lpstr>
      <vt:lpstr>Němčina pro 9. třídu – Das kannst du schon – to už umíš.  Vytvoř  věty  v perfektu.</vt:lpstr>
      <vt:lpstr>Němčina pro 9. třídu – Das kannst du schon – tvoříme věty v perfektu.</vt:lpstr>
      <vt:lpstr>Němčina pro 9. třídu – Das kannst du schon – možné řešení.</vt:lpstr>
      <vt:lpstr>Němčina pro 9. třídu – Das kannst du schon – možné řešení.</vt:lpstr>
      <vt:lpstr>Němčina pro 9. třídu – Das kannst du schon – řekni, že jsi to už udělal.</vt:lpstr>
      <vt:lpstr>Němčina pro 9. třídu –  Richtig? Fallsch? Hledej chyby a napiš správně.</vt:lpstr>
      <vt:lpstr>NJ pro 9. třídu – vyprávíme v préteritu.</vt:lpstr>
      <vt:lpstr>NJ pro 9. třídu – préteritum</vt:lpstr>
      <vt:lpstr>Prezentace aplikace PowerPoint</vt:lpstr>
      <vt:lpstr>NJ pro 9. třídu – préteritum.</vt:lpstr>
      <vt:lpstr>NJ pro 9. třídu – préteritum.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Učitel</cp:lastModifiedBy>
  <cp:revision>58</cp:revision>
  <dcterms:created xsi:type="dcterms:W3CDTF">2012-01-07T17:53:19Z</dcterms:created>
  <dcterms:modified xsi:type="dcterms:W3CDTF">2012-08-02T16:31:27Z</dcterms:modified>
</cp:coreProperties>
</file>