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58" r:id="rId2"/>
    <p:sldId id="256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0DCA19D-7F34-46BE-88BE-FB40F9DB5FF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B7E7725-1B06-43E6-9E3A-891D85396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CB0DF54-A98B-4ED5-A6AF-2F6AB3F1DE6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DB413F-8E36-4B62-851C-351305EFCF3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9F9DFD-1739-4A77-9837-8885B4623C2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07F90E-D096-4531-9339-0D7475A4664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51B1FF1-1868-4A4A-BBFE-CDE42AF472B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E4DB489-A6D2-4818-921A-B8EA9DD35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569FC-326C-4E09-8F09-4A3FF524892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67B51-96D3-40FA-9D63-CC28A26B2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FDA2B8D-E659-41C2-B012-5C687F00607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B9044F-8C85-4671-94A5-E3DEBDC59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80837-1652-424F-AA6A-5BCE93EC8BD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E9DAB-F010-4C06-805B-802A79BDA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076E9-FDDC-4643-8E6E-CC99A928C3D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F0A52-B06A-4C47-A7E8-A89F0EB39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D1CC9-670C-4572-B374-83AD05E6605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C6044-9B49-4A68-AA06-CEF8901CE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17C46-9933-4FBC-A5E1-09EBC707AE6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6B176-12E8-4BA1-BE45-B1F7971EC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219A5-C502-4B6E-9927-759B33F7A21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5AD52-DF88-44E9-9D0A-FC37872E2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A6C152-0638-4309-8F81-A564DC1F6F2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596E4A-0BC4-4CFC-988E-62D735AAF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A96B9-A2F0-4F1E-B6E5-B96F5EAEBE26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AE0B6-1DA7-4C6A-9D41-240BE8E4A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C003BD-7E59-4971-B266-0E88ADC5485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618CEFD-871A-4E87-B014-43BA3D1DB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5FBAD65-DBCF-4826-BE3B-655461BFAA6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4B27E05-896D-42B2-AD27-AB0E3320C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10" r:id="rId9"/>
    <p:sldLayoutId id="2147483701" r:id="rId10"/>
    <p:sldLayoutId id="2147483711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9607" y="1052736"/>
            <a:ext cx="7772400" cy="194421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grafické řešení soustav</a:t>
            </a:r>
            <a:br>
              <a:rPr lang="cs-CZ" dirty="0" smtClean="0"/>
            </a:br>
            <a:r>
              <a:rPr lang="cs-CZ" dirty="0" smtClean="0"/>
              <a:t>rovnic – Písemné opakování</a:t>
            </a: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solidFill>
                  <a:schemeClr val="bg1"/>
                </a:solidFill>
                <a:latin typeface="Trebuchet MS" pitchFamily="34" charset="0"/>
              </a:rPr>
              <a:t>VY_32_INOVACE_060_Grafické řešení soustav rovnic</a:t>
            </a:r>
            <a:endParaRPr lang="cs-CZ" b="1">
              <a:latin typeface="Trebuchet MS" pitchFamily="34" charset="0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Grafické řešení soustav </a:t>
            </a:r>
            <a:br>
              <a:rPr lang="cs-CZ" dirty="0" smtClean="0"/>
            </a:br>
            <a:r>
              <a:rPr lang="cs-CZ" dirty="0" smtClean="0"/>
              <a:t>rovnic – písemné opakování</a:t>
            </a:r>
            <a:endParaRPr lang="cs-CZ" dirty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smtClean="0"/>
              <a:t>Mgr. Zuzana Zágoršeková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836613"/>
            <a:ext cx="655002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Řešte graficky soustavy rovnic </a:t>
            </a:r>
          </a:p>
          <a:p>
            <a:r>
              <a:rPr lang="cs-CZ" sz="3600">
                <a:latin typeface="Trebuchet MS" pitchFamily="34" charset="0"/>
              </a:rPr>
              <a:t>a řešení zkontrolujte některou</a:t>
            </a:r>
          </a:p>
          <a:p>
            <a:r>
              <a:rPr lang="cs-CZ" sz="3600">
                <a:latin typeface="Trebuchet MS" pitchFamily="34" charset="0"/>
              </a:rPr>
              <a:t>početní metodou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00113" y="2997200"/>
            <a:ext cx="3575050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742950" indent="-742950" fontAlgn="auto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r>
              <a:rPr lang="cs-CZ" sz="3600" dirty="0">
                <a:latin typeface="+mn-lt"/>
              </a:rPr>
              <a:t>2 x + 4 y = 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dirty="0">
              <a:latin typeface="+mn-lt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25638" y="3600450"/>
            <a:ext cx="2546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x  - 2 y = -3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54088" y="4902200"/>
            <a:ext cx="37925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2)  8x – 4y + 6 = 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58975" y="5548313"/>
            <a:ext cx="27876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2x -  y -1 = 0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50" y="0"/>
            <a:ext cx="8983663" cy="63706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Řešení :   početní: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2x + 4y  =  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</a:t>
            </a:r>
            <a:r>
              <a:rPr lang="cs-CZ" sz="2400" u="sng" dirty="0">
                <a:latin typeface="+mn-lt"/>
              </a:rPr>
              <a:t>x – 2y  = -3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z druhé rovnice   x = 2y  -  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dosazení do první rovnice  2. ( 2y – 3 ) +  4y  = 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                                                           y = 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dosazení y=1 do druhé rovnice x-2 = -3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                                             x  = - 1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řešením je bod se souřadnicemi -1, 1, přímky jsou různoběžné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2. 8x – 4y + 6 = 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</a:t>
            </a:r>
            <a:r>
              <a:rPr lang="cs-CZ" sz="2400" u="sng" dirty="0">
                <a:latin typeface="+mn-lt"/>
              </a:rPr>
              <a:t>2x -   y – 1 = 0</a:t>
            </a:r>
            <a:endParaRPr lang="cs-CZ" sz="24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z druhé rovnice  y = 2x – 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dosazení do první rovnice 8x – 4. (2x – 1) + 6 = 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                                                          0x  = - 10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                                 rovnice nemá řešení – přímky v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                                    grafickém řešení jsou rovnoběžné 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6"/>
          <p:cNvSpPr txBox="1">
            <a:spLocks noChangeArrowheads="1"/>
          </p:cNvSpPr>
          <p:nvPr/>
        </p:nvSpPr>
        <p:spPr bwMode="auto">
          <a:xfrm>
            <a:off x="2916238" y="333375"/>
            <a:ext cx="591026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Zdroj informací:</a:t>
            </a:r>
          </a:p>
          <a:p>
            <a:r>
              <a:rPr lang="cs-CZ">
                <a:latin typeface="Calibri" pitchFamily="34" charset="0"/>
              </a:rPr>
              <a:t>Všechny použité materiály jsou dílem autora této prezentace.</a:t>
            </a:r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35</TotalTime>
  <Words>129</Words>
  <Application>Microsoft Office PowerPoint</Application>
  <PresentationFormat>Předvádění na obrazovce (4:3)</PresentationFormat>
  <Paragraphs>32</Paragraphs>
  <Slides>5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5</vt:i4>
      </vt:variant>
    </vt:vector>
  </HeadingPairs>
  <TitlesOfParts>
    <vt:vector size="15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grafické řešení soustav rovnic – Písemné opakování</dc:title>
  <dc:creator>Valued eMachines Customer</dc:creator>
  <cp:lastModifiedBy>Maminka</cp:lastModifiedBy>
  <cp:revision>8</cp:revision>
  <dcterms:created xsi:type="dcterms:W3CDTF">2011-04-12T13:00:50Z</dcterms:created>
  <dcterms:modified xsi:type="dcterms:W3CDTF">2012-03-07T08:07:05Z</dcterms:modified>
</cp:coreProperties>
</file>