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VY_52_INOVACE_10_Trávicí </a:t>
          </a:r>
          <a:r>
            <a:rPr lang="cs-CZ" dirty="0" smtClean="0"/>
            <a:t>ústrojí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Trávicí ústrojí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 a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VY_52_INOVACE_10_Trávicí </a:t>
          </a:r>
          <a:r>
            <a:rPr lang="cs-CZ" sz="1400" kern="1200" dirty="0" smtClean="0"/>
            <a:t>ústrojí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 a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Trávicí ústrojí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423099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 ročník – přírodověda</a:t>
            </a:r>
          </a:p>
          <a:p>
            <a:r>
              <a:rPr lang="cs-CZ" dirty="0" smtClean="0"/>
              <a:t>Prezentace pro zopakování učiva – trávicí ústrojí</a:t>
            </a:r>
          </a:p>
          <a:p>
            <a:r>
              <a:rPr lang="cs-CZ" dirty="0" smtClean="0"/>
              <a:t>Inovace – aktivita, motivace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73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každé větě je skryta část těla</a:t>
            </a:r>
            <a:br>
              <a:rPr lang="cs-CZ" dirty="0" smtClean="0"/>
            </a:br>
            <a:r>
              <a:rPr lang="cs-CZ" dirty="0" smtClean="0"/>
              <a:t> (na rozhraní slov)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435280" cy="417646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Petra řekla:„ Já tramvají nepojedu.“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Když se pohádáme, někdy začne rvačka.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Řekni jí cenu toho telefonu.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Mám už sbíhání slin, </a:t>
            </a:r>
            <a:r>
              <a:rPr lang="cs-CZ" sz="3600" dirty="0" err="1" smtClean="0"/>
              <a:t>Ivka</a:t>
            </a:r>
            <a:r>
              <a:rPr lang="cs-CZ" sz="3600" dirty="0" smtClean="0"/>
              <a:t> peče bábovku.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Ve středu chodím na basketbal.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5380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784976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6. Na hladině plavali chcíplí cejni.</a:t>
            </a:r>
          </a:p>
          <a:p>
            <a:pPr marL="0" indent="0">
              <a:buNone/>
            </a:pPr>
            <a:r>
              <a:rPr lang="cs-CZ" sz="3600" dirty="0" smtClean="0"/>
              <a:t>7. V lidské kostře, v obratlích je uložena mícha.</a:t>
            </a:r>
          </a:p>
          <a:p>
            <a:pPr marL="0" indent="0">
              <a:buNone/>
            </a:pPr>
            <a:r>
              <a:rPr lang="cs-CZ" sz="3600" dirty="0" smtClean="0"/>
              <a:t>8. Za polem roste hustý les.</a:t>
            </a:r>
          </a:p>
          <a:p>
            <a:pPr marL="0" indent="0">
              <a:buNone/>
            </a:pPr>
            <a:r>
              <a:rPr lang="cs-CZ" sz="3600" dirty="0" smtClean="0"/>
              <a:t>9. Mám na kole nové světlo.</a:t>
            </a:r>
          </a:p>
          <a:p>
            <a:pPr marL="0" indent="0">
              <a:buNone/>
            </a:pPr>
            <a:r>
              <a:rPr lang="cs-CZ" sz="3600" dirty="0" smtClean="0"/>
              <a:t>10. Pepa žehlí rád.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645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1988839"/>
            <a:ext cx="6779096" cy="3456385"/>
          </a:xfrm>
        </p:spPr>
        <p:txBody>
          <a:bodyPr numCol="2"/>
          <a:lstStyle/>
          <a:p>
            <a:pPr marL="514350" indent="-514350">
              <a:buAutoNum type="arabicPeriod"/>
            </a:pPr>
            <a:r>
              <a:rPr lang="cs-CZ" dirty="0" smtClean="0"/>
              <a:t>Játra</a:t>
            </a:r>
          </a:p>
          <a:p>
            <a:pPr marL="514350" indent="-514350">
              <a:buAutoNum type="arabicPeriod"/>
            </a:pPr>
            <a:r>
              <a:rPr lang="cs-CZ" dirty="0" smtClean="0"/>
              <a:t>Nerv</a:t>
            </a:r>
          </a:p>
          <a:p>
            <a:pPr marL="514350" indent="-514350">
              <a:buAutoNum type="arabicPeriod"/>
            </a:pPr>
            <a:r>
              <a:rPr lang="cs-CZ" dirty="0" smtClean="0"/>
              <a:t>Jícen</a:t>
            </a:r>
          </a:p>
          <a:p>
            <a:pPr marL="514350" indent="-514350">
              <a:buAutoNum type="arabicPeriod"/>
            </a:pPr>
            <a:r>
              <a:rPr lang="cs-CZ" dirty="0" smtClean="0"/>
              <a:t>Slinivka</a:t>
            </a:r>
          </a:p>
          <a:p>
            <a:pPr marL="514350" indent="-514350">
              <a:buAutoNum type="arabicPeriod"/>
            </a:pPr>
            <a:r>
              <a:rPr lang="cs-CZ" dirty="0" smtClean="0"/>
              <a:t>Ucho</a:t>
            </a:r>
          </a:p>
          <a:p>
            <a:pPr marL="514350" indent="-514350">
              <a:buAutoNum type="arabicPeriod"/>
            </a:pPr>
            <a:r>
              <a:rPr lang="cs-CZ" dirty="0" smtClean="0"/>
              <a:t>Plíce</a:t>
            </a:r>
          </a:p>
          <a:p>
            <a:pPr marL="514350" indent="-514350">
              <a:buAutoNum type="arabicPeriod"/>
            </a:pPr>
            <a:r>
              <a:rPr lang="cs-CZ" dirty="0" smtClean="0"/>
              <a:t>Střevo</a:t>
            </a:r>
          </a:p>
          <a:p>
            <a:pPr marL="514350" indent="-514350">
              <a:buAutoNum type="arabicPeriod"/>
            </a:pPr>
            <a:r>
              <a:rPr lang="cs-CZ" dirty="0" smtClean="0"/>
              <a:t>Týl</a:t>
            </a:r>
          </a:p>
          <a:p>
            <a:pPr marL="514350" indent="-514350">
              <a:buAutoNum type="arabicPeriod"/>
            </a:pPr>
            <a:r>
              <a:rPr lang="cs-CZ" dirty="0" smtClean="0"/>
              <a:t>Koleno</a:t>
            </a:r>
          </a:p>
          <a:p>
            <a:pPr marL="514350" indent="-514350">
              <a:buAutoNum type="arabicPeriod"/>
            </a:pPr>
            <a:r>
              <a:rPr lang="cs-CZ" dirty="0" smtClean="0"/>
              <a:t>paže</a:t>
            </a:r>
          </a:p>
        </p:txBody>
      </p:sp>
    </p:spTree>
    <p:extLst>
      <p:ext uri="{BB962C8B-B14F-4D97-AF65-F5344CB8AC3E}">
        <p14:creationId xmlns:p14="http://schemas.microsoft.com/office/powerpoint/2010/main" val="4508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/>
          <a:lstStyle/>
          <a:p>
            <a:r>
              <a:rPr lang="cs-CZ" dirty="0" smtClean="0"/>
              <a:t>Vyber pouze části trávicího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16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332037"/>
            <a:ext cx="4320480" cy="361724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Játra</a:t>
            </a:r>
          </a:p>
          <a:p>
            <a:pPr marL="0" indent="0">
              <a:buNone/>
            </a:pPr>
            <a:r>
              <a:rPr lang="cs-CZ" dirty="0" smtClean="0"/>
              <a:t>3. Jícen</a:t>
            </a:r>
          </a:p>
          <a:p>
            <a:pPr marL="0" indent="0">
              <a:buNone/>
            </a:pPr>
            <a:r>
              <a:rPr lang="cs-CZ" dirty="0" smtClean="0"/>
              <a:t>4. Slinivka</a:t>
            </a:r>
          </a:p>
          <a:p>
            <a:pPr marL="0" indent="0">
              <a:buNone/>
            </a:pPr>
            <a:r>
              <a:rPr lang="cs-CZ" dirty="0" smtClean="0"/>
              <a:t>7. střevo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547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65618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Utvoř dvojice : VNITŘNÍ ORGÁN - </a:t>
            </a:r>
            <a:r>
              <a:rPr lang="cs-CZ" sz="3200" b="1" dirty="0" smtClean="0"/>
              <a:t>FUNKCE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72816"/>
            <a:ext cx="8964488" cy="5085184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cs-CZ" dirty="0" smtClean="0"/>
              <a:t>Vede potravu do </a:t>
            </a:r>
            <a:r>
              <a:rPr lang="cs-CZ" b="1" dirty="0" smtClean="0"/>
              <a:t>Ž</a:t>
            </a:r>
            <a:r>
              <a:rPr lang="cs-CZ" dirty="0" smtClean="0"/>
              <a:t>aludku.</a:t>
            </a:r>
          </a:p>
          <a:p>
            <a:pPr marL="514350" indent="-514350">
              <a:buAutoNum type="alphaUcParenR"/>
            </a:pPr>
            <a:r>
              <a:rPr lang="cs-CZ" dirty="0" smtClean="0"/>
              <a:t>Zpracovávají </a:t>
            </a:r>
            <a:r>
              <a:rPr lang="cs-CZ" dirty="0" err="1" smtClean="0"/>
              <a:t>n</a:t>
            </a:r>
            <a:r>
              <a:rPr lang="cs-CZ" b="1" dirty="0" err="1" smtClean="0"/>
              <a:t>E</a:t>
            </a:r>
            <a:r>
              <a:rPr lang="cs-CZ" dirty="0" err="1" smtClean="0"/>
              <a:t>bo</a:t>
            </a:r>
            <a:r>
              <a:rPr lang="cs-CZ" dirty="0" smtClean="0"/>
              <a:t> přeměňují </a:t>
            </a:r>
            <a:r>
              <a:rPr lang="cs-CZ" dirty="0" err="1" smtClean="0"/>
              <a:t>živi</a:t>
            </a:r>
            <a:r>
              <a:rPr lang="cs-CZ" b="1" dirty="0" err="1" smtClean="0"/>
              <a:t>N</a:t>
            </a:r>
            <a:r>
              <a:rPr lang="cs-CZ" dirty="0" err="1" smtClean="0"/>
              <a:t>y</a:t>
            </a:r>
            <a:r>
              <a:rPr lang="cs-CZ" dirty="0" smtClean="0"/>
              <a:t> z krve a ukládají je do zásoby.</a:t>
            </a:r>
          </a:p>
          <a:p>
            <a:pPr marL="514350" indent="-514350">
              <a:buAutoNum type="alphaUcParenR"/>
            </a:pPr>
            <a:r>
              <a:rPr lang="cs-CZ" dirty="0" smtClean="0"/>
              <a:t> </a:t>
            </a:r>
            <a:r>
              <a:rPr lang="cs-CZ" dirty="0"/>
              <a:t>Potrava se zde </a:t>
            </a:r>
            <a:r>
              <a:rPr lang="cs-CZ" b="1" dirty="0"/>
              <a:t>M</a:t>
            </a:r>
            <a:r>
              <a:rPr lang="cs-CZ" dirty="0"/>
              <a:t>ění na živiny, které se vstřebávají do krve, nevstřebané </a:t>
            </a:r>
            <a:r>
              <a:rPr lang="cs-CZ" dirty="0" err="1"/>
              <a:t>zbytk</a:t>
            </a:r>
            <a:r>
              <a:rPr lang="cs-CZ" b="1" dirty="0" err="1"/>
              <a:t>Y</a:t>
            </a:r>
            <a:r>
              <a:rPr lang="cs-CZ" dirty="0"/>
              <a:t> potravy vede do </a:t>
            </a:r>
            <a:r>
              <a:rPr lang="cs-CZ" dirty="0" smtClean="0"/>
              <a:t>konečníku.</a:t>
            </a:r>
          </a:p>
          <a:p>
            <a:pPr marL="514350" indent="-514350">
              <a:buAutoNum type="alphaUcParenR"/>
            </a:pPr>
            <a:r>
              <a:rPr lang="cs-CZ" dirty="0" smtClean="0"/>
              <a:t>Produkuje </a:t>
            </a:r>
            <a:r>
              <a:rPr lang="cs-CZ" dirty="0"/>
              <a:t>silné trávicí </a:t>
            </a:r>
            <a:r>
              <a:rPr lang="cs-CZ" dirty="0" err="1"/>
              <a:t>šťáv</a:t>
            </a:r>
            <a:r>
              <a:rPr lang="cs-CZ" b="1" dirty="0" err="1"/>
              <a:t>Y</a:t>
            </a:r>
            <a:r>
              <a:rPr lang="cs-CZ" dirty="0"/>
              <a:t> a vylučuje je do tenkého střeva.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4289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420888"/>
            <a:ext cx="7715200" cy="370527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Z vyznačených písmen zjistíš jaké chemické látky štěpí potravu na jednodušší látky, které tvoje tělo snadno vstřebá.</a:t>
            </a:r>
          </a:p>
        </p:txBody>
      </p:sp>
    </p:spTree>
    <p:extLst>
      <p:ext uri="{BB962C8B-B14F-4D97-AF65-F5344CB8AC3E}">
        <p14:creationId xmlns:p14="http://schemas.microsoft.com/office/powerpoint/2010/main" val="221502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59832" y="2372354"/>
            <a:ext cx="4680520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1. B   -&gt;  EN</a:t>
            </a:r>
          </a:p>
          <a:p>
            <a:pPr marL="0" indent="0">
              <a:buNone/>
            </a:pPr>
            <a:r>
              <a:rPr lang="cs-CZ" sz="4400" dirty="0" smtClean="0"/>
              <a:t>3. A   -&gt;  Z</a:t>
            </a:r>
          </a:p>
          <a:p>
            <a:pPr marL="0" indent="0">
              <a:buNone/>
            </a:pPr>
            <a:r>
              <a:rPr lang="cs-CZ" sz="4400" dirty="0" smtClean="0"/>
              <a:t>4. D   -&gt;  Y</a:t>
            </a:r>
          </a:p>
          <a:p>
            <a:pPr marL="0" indent="0">
              <a:buNone/>
            </a:pPr>
            <a:r>
              <a:rPr lang="cs-CZ" sz="4400" dirty="0" smtClean="0"/>
              <a:t>7. C   -&gt;  MY</a:t>
            </a:r>
          </a:p>
          <a:p>
            <a:pPr marL="0" indent="0">
              <a:buNone/>
            </a:pPr>
            <a:endParaRPr lang="cs-CZ" sz="4400" dirty="0" smtClean="0"/>
          </a:p>
          <a:p>
            <a:pPr marL="0" indent="0" algn="r">
              <a:buNone/>
            </a:pPr>
            <a:endParaRPr lang="cs-CZ" sz="4400" u="sng" dirty="0"/>
          </a:p>
        </p:txBody>
      </p:sp>
    </p:spTree>
    <p:extLst>
      <p:ext uri="{BB962C8B-B14F-4D97-AF65-F5344CB8AC3E}">
        <p14:creationId xmlns:p14="http://schemas.microsoft.com/office/powerpoint/2010/main" val="93007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272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V každé větě je skryta část těla  (na rozhraní slov)</vt:lpstr>
      <vt:lpstr>Prezentace aplikace PowerPoint</vt:lpstr>
      <vt:lpstr>Řešení</vt:lpstr>
      <vt:lpstr>Vyber pouze části trávicího ústrojí</vt:lpstr>
      <vt:lpstr>Řešení</vt:lpstr>
      <vt:lpstr>Utvoř dvojice : VNITŘNÍ ORGÁN - FUNKCE</vt:lpstr>
      <vt:lpstr>Prezentace aplikace PowerPoint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Kukolová Lenka</cp:lastModifiedBy>
  <cp:revision>30</cp:revision>
  <dcterms:created xsi:type="dcterms:W3CDTF">2011-08-21T15:31:45Z</dcterms:created>
  <dcterms:modified xsi:type="dcterms:W3CDTF">2012-05-18T08:25:27Z</dcterms:modified>
</cp:coreProperties>
</file>