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VY_52_INOVACE_11_Vylučovací </a:t>
          </a:r>
          <a:r>
            <a:rPr lang="cs-CZ" dirty="0" smtClean="0"/>
            <a:t>ústrojí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Vylučovací ústrojí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VY_52_INOVACE_11_Vylučovací </a:t>
          </a:r>
          <a:r>
            <a:rPr lang="cs-CZ" sz="1400" kern="1200" dirty="0" smtClean="0"/>
            <a:t>ústrojí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Vylučovací ústrojí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3311788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5. ročník – přírodověda</a:t>
            </a:r>
          </a:p>
          <a:p>
            <a:r>
              <a:rPr lang="cs-CZ" dirty="0" smtClean="0"/>
              <a:t>Prezentace k zopakování učiva člověk (kostra, svalstvo, oko, ucho, cévní ústrojí, dýchací ústrojí, trávicí ústrojí)</a:t>
            </a:r>
          </a:p>
          <a:p>
            <a:r>
              <a:rPr lang="cs-CZ" dirty="0" smtClean="0"/>
              <a:t>Vhodné použít jako úvod ke kapitole vylučovací ústrojí</a:t>
            </a:r>
          </a:p>
          <a:p>
            <a:r>
              <a:rPr lang="cs-CZ" dirty="0" smtClean="0"/>
              <a:t>Inovace – aktivní opakování známého učiva, vyvození nově probírané látky, samostatnost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2940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Vyber správnou odpověď</a:t>
            </a:r>
            <a:br>
              <a:rPr lang="cs-CZ" dirty="0" smtClean="0"/>
            </a:br>
            <a:r>
              <a:rPr lang="cs-CZ" dirty="0" smtClean="0"/>
              <a:t> Písmena za slovy tvoří tajenku</a:t>
            </a:r>
            <a:br>
              <a:rPr lang="cs-CZ" dirty="0" smtClean="0"/>
            </a:br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916832"/>
            <a:ext cx="4316288" cy="4525963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spcAft>
                <a:spcPts val="1200"/>
              </a:spcAft>
              <a:buAutoNum type="arabicPeriod"/>
            </a:pPr>
            <a:r>
              <a:rPr lang="cs-CZ" dirty="0" smtClean="0"/>
              <a:t>Barevná část oka.</a:t>
            </a:r>
          </a:p>
          <a:p>
            <a:pPr marL="514350" indent="-514350">
              <a:spcAft>
                <a:spcPts val="1200"/>
              </a:spcAft>
              <a:buAutoNum type="arabicPeriod"/>
            </a:pPr>
            <a:r>
              <a:rPr lang="cs-CZ" dirty="0" smtClean="0"/>
              <a:t>Cévy vedoucí krev od srdce.</a:t>
            </a:r>
          </a:p>
          <a:p>
            <a:pPr marL="514350" indent="-514350">
              <a:spcAft>
                <a:spcPts val="1200"/>
              </a:spcAft>
              <a:buAutoNum type="arabicPeriod"/>
            </a:pPr>
            <a:r>
              <a:rPr lang="cs-CZ" dirty="0" smtClean="0"/>
              <a:t>Svalstvo které neovládáme vůlí.</a:t>
            </a:r>
          </a:p>
          <a:p>
            <a:pPr marL="514350" indent="-514350">
              <a:spcAft>
                <a:spcPts val="1200"/>
              </a:spcAft>
              <a:buAutoNum type="arabicPeriod"/>
            </a:pPr>
            <a:r>
              <a:rPr lang="cs-CZ" dirty="0" smtClean="0"/>
              <a:t>Nejtvrdší část těla.</a:t>
            </a:r>
          </a:p>
          <a:p>
            <a:pPr marL="514350" indent="-514350">
              <a:spcAft>
                <a:spcPts val="1200"/>
              </a:spcAft>
              <a:buAutoNum type="arabicPeriod"/>
            </a:pPr>
            <a:r>
              <a:rPr lang="cs-CZ" dirty="0" smtClean="0"/>
              <a:t>Kde máme mimické svaly.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20072" y="2132856"/>
            <a:ext cx="3744416" cy="43924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TEPNY – Y</a:t>
            </a:r>
          </a:p>
          <a:p>
            <a:pPr marL="0" indent="0" algn="r">
              <a:buNone/>
            </a:pPr>
            <a:r>
              <a:rPr lang="cs-CZ" dirty="0" smtClean="0"/>
              <a:t>OBLIČEJ – Č</a:t>
            </a:r>
          </a:p>
          <a:p>
            <a:pPr marL="0" indent="0">
              <a:buNone/>
            </a:pPr>
            <a:r>
              <a:rPr lang="cs-CZ" dirty="0" smtClean="0"/>
              <a:t>ŽÍLY – E</a:t>
            </a:r>
          </a:p>
          <a:p>
            <a:pPr marL="0" indent="0" algn="r">
              <a:buNone/>
            </a:pPr>
            <a:r>
              <a:rPr lang="cs-CZ" dirty="0" smtClean="0"/>
              <a:t>HLADKÉ – L</a:t>
            </a:r>
          </a:p>
          <a:p>
            <a:pPr marL="0" indent="0">
              <a:buNone/>
            </a:pPr>
            <a:r>
              <a:rPr lang="cs-CZ" dirty="0" smtClean="0"/>
              <a:t>ZUB – U</a:t>
            </a:r>
          </a:p>
          <a:p>
            <a:pPr marL="0" indent="0" algn="r">
              <a:buNone/>
            </a:pPr>
            <a:r>
              <a:rPr lang="cs-CZ" dirty="0" smtClean="0"/>
              <a:t>ROHOVKA – C</a:t>
            </a:r>
          </a:p>
          <a:p>
            <a:pPr marL="0" indent="0">
              <a:buNone/>
            </a:pPr>
            <a:r>
              <a:rPr lang="cs-CZ" dirty="0" smtClean="0"/>
              <a:t>DUHOVKA – V</a:t>
            </a:r>
          </a:p>
          <a:p>
            <a:pPr marL="0" indent="0" algn="r">
              <a:buNone/>
            </a:pPr>
            <a:r>
              <a:rPr lang="cs-CZ" dirty="0" smtClean="0"/>
              <a:t>PAŽE – L</a:t>
            </a:r>
          </a:p>
          <a:p>
            <a:pPr marL="0" indent="0">
              <a:buNone/>
            </a:pPr>
            <a:r>
              <a:rPr lang="cs-CZ" dirty="0" smtClean="0"/>
              <a:t>KOST - P</a:t>
            </a:r>
          </a:p>
          <a:p>
            <a:pPr marL="0" indent="0" algn="r">
              <a:buNone/>
            </a:pPr>
            <a:r>
              <a:rPr lang="cs-CZ" dirty="0" smtClean="0"/>
              <a:t>PŘÍČNĚ PRUHOVANÉ – Í</a:t>
            </a:r>
            <a:endParaRPr lang="cs-CZ" dirty="0"/>
          </a:p>
          <a:p>
            <a:pPr marL="0" indent="0" algn="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3308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4637112"/>
          </a:xfrm>
        </p:spPr>
        <p:txBody>
          <a:bodyPr>
            <a:normAutofit lnSpcReduction="10000"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cs-CZ" dirty="0" smtClean="0"/>
              <a:t>6. Vnější část ucha.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cs-CZ" dirty="0" smtClean="0"/>
              <a:t>7. Nepohyblivé spojení              kostí.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cs-CZ" dirty="0" smtClean="0"/>
              <a:t>8. </a:t>
            </a:r>
            <a:r>
              <a:rPr lang="cs-CZ" dirty="0" smtClean="0"/>
              <a:t>Sval</a:t>
            </a:r>
            <a:r>
              <a:rPr lang="cs-CZ" dirty="0" smtClean="0"/>
              <a:t>, který řídí dýchání.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cs-CZ" dirty="0" smtClean="0"/>
              <a:t>9. </a:t>
            </a:r>
            <a:r>
              <a:rPr lang="cs-CZ" smtClean="0"/>
              <a:t>Co </a:t>
            </a:r>
            <a:r>
              <a:rPr lang="cs-CZ" dirty="0" smtClean="0"/>
              <a:t>tvoří žebra.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cs-CZ" dirty="0" smtClean="0"/>
              <a:t>10. Část trávicího ústrojí vylučující zbytky potravy z těla.</a:t>
            </a:r>
          </a:p>
          <a:p>
            <a:pPr marL="0" indent="0">
              <a:spcAft>
                <a:spcPts val="1200"/>
              </a:spcAft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340768"/>
            <a:ext cx="4038600" cy="47811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ŠVY – V</a:t>
            </a:r>
          </a:p>
          <a:p>
            <a:pPr marL="0" indent="0" algn="r">
              <a:buNone/>
            </a:pPr>
            <a:r>
              <a:rPr lang="cs-CZ" dirty="0" smtClean="0"/>
              <a:t>BUBÍNEK – A</a:t>
            </a:r>
          </a:p>
          <a:p>
            <a:pPr marL="0" indent="0">
              <a:buNone/>
            </a:pPr>
            <a:r>
              <a:rPr lang="cs-CZ" dirty="0" smtClean="0"/>
              <a:t>BRÁNICE – Á</a:t>
            </a:r>
          </a:p>
          <a:p>
            <a:pPr marL="0" indent="0" algn="r">
              <a:buNone/>
            </a:pPr>
            <a:r>
              <a:rPr lang="cs-CZ" dirty="0" smtClean="0"/>
              <a:t>BOLTEC – O</a:t>
            </a:r>
          </a:p>
          <a:p>
            <a:pPr marL="0" indent="0">
              <a:buNone/>
            </a:pPr>
            <a:r>
              <a:rPr lang="cs-CZ" dirty="0" smtClean="0"/>
              <a:t>KLOUBY – K</a:t>
            </a:r>
          </a:p>
          <a:p>
            <a:pPr marL="0" indent="0" algn="r">
              <a:buNone/>
            </a:pPr>
            <a:r>
              <a:rPr lang="cs-CZ" dirty="0" smtClean="0"/>
              <a:t>STEHENNÍ – Ž</a:t>
            </a:r>
          </a:p>
          <a:p>
            <a:pPr marL="0" indent="0">
              <a:buNone/>
            </a:pPr>
            <a:r>
              <a:rPr lang="cs-CZ" dirty="0" smtClean="0"/>
              <a:t>HRUDNÍ KOŠ – N</a:t>
            </a:r>
          </a:p>
          <a:p>
            <a:pPr marL="0" indent="0" algn="r">
              <a:buNone/>
            </a:pPr>
            <a:r>
              <a:rPr lang="cs-CZ" dirty="0" smtClean="0"/>
              <a:t>PÁTEŘ – Ů</a:t>
            </a:r>
          </a:p>
          <a:p>
            <a:pPr marL="0" indent="0">
              <a:buNone/>
            </a:pPr>
            <a:r>
              <a:rPr lang="cs-CZ" dirty="0" smtClean="0"/>
              <a:t>KONEČNÍK – Í</a:t>
            </a:r>
          </a:p>
          <a:p>
            <a:pPr marL="0" indent="0" algn="r">
              <a:buNone/>
            </a:pPr>
            <a:r>
              <a:rPr lang="cs-CZ" dirty="0" smtClean="0"/>
              <a:t>TENKÉ STŘEVO - E</a:t>
            </a:r>
          </a:p>
        </p:txBody>
      </p:sp>
    </p:spTree>
    <p:extLst>
      <p:ext uri="{BB962C8B-B14F-4D97-AF65-F5344CB8AC3E}">
        <p14:creationId xmlns:p14="http://schemas.microsoft.com/office/powerpoint/2010/main" val="58859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Zbylá slova </a:t>
            </a:r>
            <a:r>
              <a:rPr lang="cs-CZ" dirty="0"/>
              <a:t>z</a:t>
            </a:r>
            <a:r>
              <a:rPr lang="cs-CZ" dirty="0" smtClean="0"/>
              <a:t>e strany A) slož podle abecedy. Totéž udělej se zbylými slovy ze strany B).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Zjistíš které orgány se také podílejí na vylučování škodlivých látek z těla.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350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0"/>
            <a:ext cx="8604448" cy="4525963"/>
          </a:xfrm>
        </p:spPr>
        <p:txBody>
          <a:bodyPr numCol="2"/>
          <a:lstStyle/>
          <a:p>
            <a:pPr marL="0" indent="0">
              <a:buNone/>
            </a:pPr>
            <a:r>
              <a:rPr lang="cs-CZ" dirty="0" smtClean="0"/>
              <a:t>A)</a:t>
            </a:r>
          </a:p>
          <a:p>
            <a:pPr marL="0" indent="0">
              <a:buNone/>
            </a:pPr>
            <a:r>
              <a:rPr lang="cs-CZ" dirty="0" smtClean="0"/>
              <a:t>KOST – P</a:t>
            </a:r>
          </a:p>
          <a:p>
            <a:pPr marL="0" indent="0">
              <a:buNone/>
            </a:pPr>
            <a:r>
              <a:rPr lang="cs-CZ" dirty="0" smtClean="0"/>
              <a:t>PAŽE – L</a:t>
            </a:r>
          </a:p>
          <a:p>
            <a:pPr marL="0" indent="0">
              <a:buNone/>
            </a:pPr>
            <a:r>
              <a:rPr lang="cs-CZ" dirty="0" smtClean="0"/>
              <a:t>PŘÍČNĚ PRUHOVANÉ – Í</a:t>
            </a:r>
          </a:p>
          <a:p>
            <a:pPr marL="0" indent="0">
              <a:buNone/>
            </a:pPr>
            <a:r>
              <a:rPr lang="cs-CZ" dirty="0" smtClean="0"/>
              <a:t>ROHOVKA – C</a:t>
            </a:r>
          </a:p>
          <a:p>
            <a:pPr marL="0" indent="0">
              <a:buNone/>
            </a:pPr>
            <a:r>
              <a:rPr lang="cs-CZ" dirty="0" smtClean="0"/>
              <a:t>ŽÍLY – 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B)</a:t>
            </a:r>
          </a:p>
          <a:p>
            <a:pPr marL="0" indent="0">
              <a:buNone/>
            </a:pPr>
            <a:r>
              <a:rPr lang="cs-CZ" dirty="0" smtClean="0"/>
              <a:t>	BUBÍNEK – A</a:t>
            </a:r>
          </a:p>
          <a:p>
            <a:pPr marL="0" indent="0">
              <a:buNone/>
            </a:pPr>
            <a:r>
              <a:rPr lang="cs-CZ" dirty="0" smtClean="0"/>
              <a:t>	KLOUBY – K</a:t>
            </a:r>
          </a:p>
          <a:p>
            <a:pPr marL="0" indent="0">
              <a:buNone/>
            </a:pPr>
            <a:r>
              <a:rPr lang="cs-CZ" dirty="0" smtClean="0"/>
              <a:t>	PÁTEŘ – Ů</a:t>
            </a:r>
          </a:p>
          <a:p>
            <a:pPr marL="0" indent="0">
              <a:buNone/>
            </a:pPr>
            <a:r>
              <a:rPr lang="cs-CZ" dirty="0" smtClean="0"/>
              <a:t>	STEHENNÍ – Ž</a:t>
            </a:r>
          </a:p>
          <a:p>
            <a:pPr marL="0" indent="0">
              <a:buNone/>
            </a:pPr>
            <a:r>
              <a:rPr lang="cs-CZ" smtClean="0"/>
              <a:t>	TENKÉ </a:t>
            </a:r>
            <a:r>
              <a:rPr lang="cs-CZ" dirty="0" smtClean="0"/>
              <a:t>STŘEVO - E</a:t>
            </a:r>
          </a:p>
        </p:txBody>
      </p:sp>
    </p:spTree>
    <p:extLst>
      <p:ext uri="{BB962C8B-B14F-4D97-AF65-F5344CB8AC3E}">
        <p14:creationId xmlns:p14="http://schemas.microsoft.com/office/powerpoint/2010/main" val="1960856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228</TotalTime>
  <Words>276</Words>
  <Application>Microsoft Office PowerPoint</Application>
  <PresentationFormat>Předvádění na obrazovce (4:3)</PresentationFormat>
  <Paragraphs>60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Vyber správnou odpověď  Písmena za slovy tvoří tajenku A)</vt:lpstr>
      <vt:lpstr>B)</vt:lpstr>
      <vt:lpstr>Prezentace aplikace PowerPoint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Kukolová Lenka</cp:lastModifiedBy>
  <cp:revision>28</cp:revision>
  <dcterms:created xsi:type="dcterms:W3CDTF">2011-08-21T15:31:45Z</dcterms:created>
  <dcterms:modified xsi:type="dcterms:W3CDTF">2012-05-18T08:28:00Z</dcterms:modified>
</cp:coreProperties>
</file>