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VY_52_INOVACE_12_Fáze </a:t>
          </a:r>
          <a:r>
            <a:rPr lang="cs-CZ" dirty="0" smtClean="0"/>
            <a:t>života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Fáze života člověka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VY_52_INOVACE_12_Fáze </a:t>
          </a:r>
          <a:r>
            <a:rPr lang="cs-CZ" sz="1400" kern="1200" dirty="0" smtClean="0"/>
            <a:t>života člověka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Fáze života člověka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9738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 pro zopakování učiva – Fáze lidského </a:t>
            </a:r>
            <a:r>
              <a:rPr lang="cs-CZ" dirty="0" smtClean="0"/>
              <a:t>života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26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názvy jednotlivých období lidského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600200"/>
            <a:ext cx="5842992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_ A T _  _  E</a:t>
            </a:r>
          </a:p>
          <a:p>
            <a:pPr marL="0" indent="0">
              <a:buNone/>
            </a:pPr>
            <a:r>
              <a:rPr lang="cs-CZ" dirty="0" smtClean="0"/>
              <a:t>S T _  _ Ý   Č _ O _ ĚK</a:t>
            </a:r>
          </a:p>
          <a:p>
            <a:pPr marL="0" indent="0">
              <a:buNone/>
            </a:pPr>
            <a:r>
              <a:rPr lang="cs-CZ" dirty="0" smtClean="0"/>
              <a:t>P _  _ D</a:t>
            </a:r>
          </a:p>
          <a:p>
            <a:pPr marL="0" indent="0">
              <a:buNone/>
            </a:pPr>
            <a:r>
              <a:rPr lang="cs-CZ" dirty="0" smtClean="0"/>
              <a:t>P Ř _  _ Š _ O _  _ K</a:t>
            </a:r>
          </a:p>
          <a:p>
            <a:pPr marL="0" indent="0">
              <a:buNone/>
            </a:pPr>
            <a:r>
              <a:rPr lang="cs-CZ" dirty="0" smtClean="0"/>
              <a:t>E M _  _ I _</a:t>
            </a:r>
          </a:p>
          <a:p>
            <a:pPr marL="0" indent="0">
              <a:buNone/>
            </a:pPr>
            <a:r>
              <a:rPr lang="cs-CZ" dirty="0" smtClean="0"/>
              <a:t>_ O J _  _ E C</a:t>
            </a:r>
          </a:p>
          <a:p>
            <a:pPr marL="0" indent="0">
              <a:buNone/>
            </a:pPr>
            <a:r>
              <a:rPr lang="cs-CZ" dirty="0" smtClean="0"/>
              <a:t>Š _  _ L _ K</a:t>
            </a:r>
          </a:p>
          <a:p>
            <a:pPr marL="0" indent="0">
              <a:buNone/>
            </a:pPr>
            <a:r>
              <a:rPr lang="cs-CZ" dirty="0" smtClean="0"/>
              <a:t>D O _  _ Ě _ Í</a:t>
            </a:r>
          </a:p>
          <a:p>
            <a:pPr marL="0" indent="0">
              <a:buNone/>
            </a:pPr>
            <a:r>
              <a:rPr lang="cs-CZ" dirty="0" smtClean="0"/>
              <a:t>N _  _  _ R _ Z _ N _ C</a:t>
            </a:r>
          </a:p>
          <a:p>
            <a:pPr marL="0" indent="0">
              <a:buNone/>
            </a:pPr>
            <a:r>
              <a:rPr lang="cs-CZ" dirty="0" smtClean="0"/>
              <a:t>A D _ L _  _ C _ N  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56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124744"/>
            <a:ext cx="7067128" cy="5733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BATOLE</a:t>
            </a:r>
          </a:p>
          <a:p>
            <a:pPr marL="0" indent="0">
              <a:buNone/>
            </a:pPr>
            <a:r>
              <a:rPr lang="cs-CZ" smtClean="0"/>
              <a:t>STARÝ ČLOVĚK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PLOD</a:t>
            </a:r>
          </a:p>
          <a:p>
            <a:pPr marL="0" indent="0">
              <a:buNone/>
            </a:pPr>
            <a:r>
              <a:rPr lang="cs-CZ" dirty="0" smtClean="0"/>
              <a:t>PŘEDŠKOLÁK</a:t>
            </a:r>
          </a:p>
          <a:p>
            <a:pPr marL="0" indent="0">
              <a:buNone/>
            </a:pPr>
            <a:r>
              <a:rPr lang="cs-CZ" dirty="0" smtClean="0"/>
              <a:t>EMBRIO</a:t>
            </a:r>
          </a:p>
          <a:p>
            <a:pPr marL="0" indent="0">
              <a:buNone/>
            </a:pPr>
            <a:r>
              <a:rPr lang="cs-CZ" dirty="0" smtClean="0"/>
              <a:t>KOJENEC</a:t>
            </a:r>
          </a:p>
          <a:p>
            <a:pPr marL="0" indent="0">
              <a:buNone/>
            </a:pPr>
            <a:r>
              <a:rPr lang="cs-CZ" dirty="0" smtClean="0"/>
              <a:t>ŠKOLÁK</a:t>
            </a:r>
          </a:p>
          <a:p>
            <a:pPr marL="0" indent="0">
              <a:buNone/>
            </a:pPr>
            <a:r>
              <a:rPr lang="cs-CZ" dirty="0" smtClean="0"/>
              <a:t>DOSPĚLÝ</a:t>
            </a:r>
          </a:p>
          <a:p>
            <a:pPr marL="0" indent="0">
              <a:buNone/>
            </a:pPr>
            <a:r>
              <a:rPr lang="cs-CZ" dirty="0" smtClean="0"/>
              <a:t>NOVOROZENEC</a:t>
            </a:r>
          </a:p>
          <a:p>
            <a:pPr marL="0" indent="0">
              <a:buNone/>
            </a:pPr>
            <a:r>
              <a:rPr lang="cs-CZ" dirty="0" smtClean="0"/>
              <a:t>ADOLESCENT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466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Seřaď jednotlivá </a:t>
            </a:r>
            <a:r>
              <a:rPr lang="cs-CZ" smtClean="0"/>
              <a:t>období </a:t>
            </a:r>
            <a:r>
              <a:rPr lang="cs-CZ" smtClean="0"/>
              <a:t>tak, </a:t>
            </a:r>
            <a:r>
              <a:rPr lang="cs-CZ" dirty="0" smtClean="0"/>
              <a:t>jak je člověk prožívá v průběhu svého života.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17232"/>
            <a:ext cx="8229600" cy="60893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323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052736"/>
            <a:ext cx="7571184" cy="580526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EMBRIO</a:t>
            </a:r>
          </a:p>
          <a:p>
            <a:pPr marL="514350" indent="-514350">
              <a:buAutoNum type="arabicPeriod"/>
            </a:pPr>
            <a:r>
              <a:rPr lang="cs-CZ" dirty="0" smtClean="0"/>
              <a:t>PLOD</a:t>
            </a:r>
          </a:p>
          <a:p>
            <a:pPr marL="514350" indent="-514350">
              <a:buAutoNum type="arabicPeriod"/>
            </a:pPr>
            <a:r>
              <a:rPr lang="cs-CZ" dirty="0" smtClean="0"/>
              <a:t>NOVOROZENEC</a:t>
            </a:r>
          </a:p>
          <a:p>
            <a:pPr marL="514350" indent="-514350">
              <a:buAutoNum type="arabicPeriod"/>
            </a:pPr>
            <a:r>
              <a:rPr lang="cs-CZ" dirty="0" smtClean="0"/>
              <a:t>KOJENEC</a:t>
            </a:r>
          </a:p>
          <a:p>
            <a:pPr marL="514350" indent="-514350">
              <a:buAutoNum type="arabicPeriod"/>
            </a:pPr>
            <a:r>
              <a:rPr lang="cs-CZ" dirty="0" smtClean="0"/>
              <a:t>BATOLE</a:t>
            </a:r>
          </a:p>
          <a:p>
            <a:pPr marL="514350" indent="-514350">
              <a:buAutoNum type="arabicPeriod"/>
            </a:pPr>
            <a:r>
              <a:rPr lang="cs-CZ" dirty="0" smtClean="0"/>
              <a:t>PŘEDŠKOLÁK</a:t>
            </a:r>
          </a:p>
          <a:p>
            <a:pPr marL="514350" indent="-514350">
              <a:buAutoNum type="arabicPeriod"/>
            </a:pPr>
            <a:r>
              <a:rPr lang="cs-CZ" dirty="0" smtClean="0"/>
              <a:t>ŠKOLÁK</a:t>
            </a:r>
          </a:p>
          <a:p>
            <a:pPr marL="514350" indent="-514350">
              <a:buAutoNum type="arabicPeriod"/>
            </a:pPr>
            <a:r>
              <a:rPr lang="cs-CZ" dirty="0" smtClean="0"/>
              <a:t>ADOLESCENT</a:t>
            </a:r>
          </a:p>
          <a:p>
            <a:pPr marL="514350" indent="-514350">
              <a:buAutoNum type="arabicPeriod"/>
            </a:pPr>
            <a:r>
              <a:rPr lang="cs-CZ" dirty="0" smtClean="0"/>
              <a:t>DOSPĚLÝ</a:t>
            </a:r>
          </a:p>
          <a:p>
            <a:pPr marL="514350" indent="-514350">
              <a:buAutoNum type="arabicPeriod"/>
            </a:pPr>
            <a:r>
              <a:rPr lang="cs-CZ" dirty="0" smtClean="0"/>
              <a:t>STARÝ ČLOVĚK</a:t>
            </a:r>
          </a:p>
        </p:txBody>
      </p:sp>
    </p:spTree>
    <p:extLst>
      <p:ext uri="{BB962C8B-B14F-4D97-AF65-F5344CB8AC3E}">
        <p14:creationId xmlns:p14="http://schemas.microsoft.com/office/powerpoint/2010/main" val="33181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Vypiš písmena podle kódů</a:t>
            </a:r>
            <a:br>
              <a:rPr lang="cs-CZ" dirty="0" smtClean="0"/>
            </a:br>
            <a:r>
              <a:rPr lang="cs-CZ" sz="4000" dirty="0" smtClean="0"/>
              <a:t>(např. 2/1 – 2. slovo, 1. písmeno)</a:t>
            </a:r>
            <a:br>
              <a:rPr lang="cs-CZ" sz="4000" dirty="0" smtClean="0"/>
            </a:br>
            <a:r>
              <a:rPr lang="cs-CZ" dirty="0" smtClean="0"/>
              <a:t>a dozvíš se, kdy člověk roste nejrychleji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3501008"/>
            <a:ext cx="7787208" cy="26251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3/3</a:t>
            </a:r>
            <a:r>
              <a:rPr lang="cs-CZ" dirty="0"/>
              <a:t> </a:t>
            </a:r>
            <a:r>
              <a:rPr lang="cs-CZ" dirty="0" smtClean="0"/>
              <a:t>, 1/1 , 8/6 , 9/4 , 7/5 , 4/5 , 6/6 , U</a:t>
            </a:r>
          </a:p>
        </p:txBody>
      </p:sp>
    </p:spTree>
    <p:extLst>
      <p:ext uri="{BB962C8B-B14F-4D97-AF65-F5344CB8AC3E}">
        <p14:creationId xmlns:p14="http://schemas.microsoft.com/office/powerpoint/2010/main" val="65553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Ve spánku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3194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210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Doplň názvy jednotlivých období lidského života</vt:lpstr>
      <vt:lpstr>Řešení</vt:lpstr>
      <vt:lpstr>Seřaď jednotlivá období tak, jak je člověk prožívá v průběhu svého života.</vt:lpstr>
      <vt:lpstr>Řešení</vt:lpstr>
      <vt:lpstr>Vypiš písmena podle kódů (např. 2/1 – 2. slovo, 1. písmeno) a dozvíš se, kdy člověk roste nejrychleji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Kukolová Lenka</cp:lastModifiedBy>
  <cp:revision>28</cp:revision>
  <dcterms:created xsi:type="dcterms:W3CDTF">2011-08-21T15:31:45Z</dcterms:created>
  <dcterms:modified xsi:type="dcterms:W3CDTF">2012-05-18T08:16:10Z</dcterms:modified>
</cp:coreProperties>
</file>