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75" r:id="rId2"/>
    <p:sldId id="276" r:id="rId3"/>
    <p:sldId id="272" r:id="rId4"/>
    <p:sldId id="274" r:id="rId5"/>
    <p:sldId id="278" r:id="rId6"/>
    <p:sldId id="279" r:id="rId7"/>
    <p:sldId id="27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E2CBB27-D195-4DCA-9841-AE0C821CCC7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4E4BD71-EE97-49E3-9889-222D89B07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DB1CA7-3F97-41A7-9819-F34AF378FDF9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3970F1-AF81-4EC9-B05F-7415E7AE2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C4FAF-7876-420D-9FA9-EBFC1149389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A2D1A-BDB7-4FC1-9050-6926CCED2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4837F9-455D-4223-AD0B-77BA26A7A35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E5728BE-5A51-4E9F-BD7F-260FBA9D92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29E8A-6281-4CDE-AD6D-9E9B0094BB87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B2D97-7CF3-4D41-B383-7B7936D68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ADBC23-0718-4D6C-81B8-3F8265E1863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3EBFFC-77CA-439C-917C-A80901D77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59BB5-4CB9-43D1-95CC-4E91A99FF376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3F748-30C4-43FD-9958-A7542BBD3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5055A6-EF1C-4D2D-98F3-55F9D59C627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13798F-D96F-42AA-B247-4EFE6287B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961F13-0730-49B1-B119-4AD266E3CE3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614E71-D7EC-4D54-91B0-1318E1FE5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7E15E1-2893-4F0B-907A-92091440154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3B787E-59EA-4E8E-B548-1D6E7E2B8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7E282-0547-48F3-8BEE-815817378AD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708B0-F1DD-4425-9D0C-B05A30315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D441B-FA0F-4AC3-83D9-6918A7D63A3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8895F-F836-4835-ADD7-BCC593271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BD5E714-4D2E-42C2-869B-6AC3F8B6A69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865D9994-5571-45A5-BC33-840B555A3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Obsah kruhové výseče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VY_32_INOVACE_070_Obsah kruhové výseče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29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28.10.2011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8.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Obsah kruhové výseče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pojmem kruhová výseč a s postupem výpočtu jejího obsahu.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zvládne výpočet obsahu kruhové výseče podle zadaných parametrů.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Obsah kruhové výseče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kruhové výseče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Část kruhu ohraničená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poloměry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obloukem kružnice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se nazývá kruhová výseč.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Středový úhel.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 kruhu.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 kruhové výseče – S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4000" b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. r</a:t>
            </a:r>
            <a:r>
              <a:rPr lang="cs-CZ" sz="40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000" b="1" i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 / 360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Obrázek 3" descr="70_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4221163"/>
            <a:ext cx="3527425" cy="225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Obsah kruhové výseče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Vypočítej obsah kruhové výseče o poloměru 80 mm a středovém úhlu 50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2400" b="1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. r</a:t>
            </a:r>
            <a:r>
              <a:rPr lang="cs-CZ" sz="24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l-GR" sz="2400" b="1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/ 360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3,14. 80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50 / 360 =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2791 mm</a:t>
            </a:r>
            <a:r>
              <a:rPr lang="cs-CZ" sz="2400" u="sng" baseline="3000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Obsah kruhové výseče je 2791 mm</a:t>
            </a:r>
            <a:r>
              <a:rPr lang="cs-CZ" sz="2400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 obsah kruhové výseče s poloměrem r=8cm a středovým úhlem kruhové výseče 75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Vypočítejte obsah těsnící podložky tvaru kruhové výseče mezikruží, jestliže: r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=6cm, r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=80mm,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=69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Řešení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 obsah kruhové výseče s poloměrem r=8cm a středovým úhlem kruhové výseče 75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                          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= 41,87 cm</a:t>
            </a:r>
            <a:r>
              <a:rPr lang="cs-CZ" sz="2400" b="1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Vypočítejte obsah těsnící podložky tvaru kruhové výseče mezikruží, jestliže: r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=6cm, r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=80mm,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=69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                </a:t>
            </a:r>
            <a:r>
              <a:rPr lang="cs-CZ" sz="2400" b="1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= 16,85 cm</a:t>
            </a:r>
            <a:r>
              <a:rPr lang="cs-CZ" sz="2400" b="1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1187450" y="1958975"/>
            <a:ext cx="7754938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624</TotalTime>
  <Words>200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Obsah kruhové výseče</vt:lpstr>
      <vt:lpstr>Snímek 2</vt:lpstr>
      <vt:lpstr>Obsah kruhové výseče</vt:lpstr>
      <vt:lpstr>Obsah kruhové výseče</vt:lpstr>
      <vt:lpstr>Procvičování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94</cp:revision>
  <dcterms:created xsi:type="dcterms:W3CDTF">2011-03-24T11:59:00Z</dcterms:created>
  <dcterms:modified xsi:type="dcterms:W3CDTF">2012-03-07T08:09:46Z</dcterms:modified>
</cp:coreProperties>
</file>