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VY_52_INOVACE_13_Živočichové-opakování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Živočichové-opakování</a:t>
          </a:r>
          <a:r>
            <a:rPr lang="cs-CZ" dirty="0" smtClean="0"/>
            <a:t>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VY_52_INOVACE_13_Živočichové-opakování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Živočichové-opakování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7138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určená ke krátkému zopakování kapitoly živočichové, před začátkem učiva o rostlinách</a:t>
            </a:r>
          </a:p>
          <a:p>
            <a:r>
              <a:rPr lang="cs-CZ" dirty="0" smtClean="0"/>
              <a:t>Inovace – třídění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10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ke známým živočichům správná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1074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1. Koroptev</a:t>
            </a:r>
          </a:p>
          <a:p>
            <a:pPr marL="0" indent="0">
              <a:buNone/>
            </a:pPr>
            <a:r>
              <a:rPr lang="cs-CZ" sz="4000" dirty="0" smtClean="0"/>
              <a:t>2. Káně</a:t>
            </a:r>
          </a:p>
          <a:p>
            <a:pPr marL="0" indent="0">
              <a:buNone/>
            </a:pPr>
            <a:r>
              <a:rPr lang="cs-CZ" sz="4000" dirty="0" smtClean="0"/>
              <a:t>3. Strakapoud</a:t>
            </a:r>
          </a:p>
          <a:p>
            <a:pPr marL="0" indent="0">
              <a:buNone/>
            </a:pPr>
            <a:r>
              <a:rPr lang="cs-CZ" sz="4000" dirty="0" smtClean="0"/>
              <a:t>4. Bažant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139952" y="2060848"/>
            <a:ext cx="3816424" cy="40653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UŽITEČNÁ (Y)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DRAVEC (N)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ŠPLHAVEC (I)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NEKRMIVÝ (L)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17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517232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Písmena v závorce tvoří tajenku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836712"/>
            <a:ext cx="303468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5. Kuna</a:t>
            </a:r>
          </a:p>
          <a:p>
            <a:pPr marL="0" indent="0">
              <a:buNone/>
            </a:pPr>
            <a:r>
              <a:rPr lang="cs-CZ" sz="4000" dirty="0" smtClean="0"/>
              <a:t>6. Hraboš</a:t>
            </a:r>
          </a:p>
          <a:p>
            <a:pPr marL="0" indent="0">
              <a:buNone/>
            </a:pPr>
            <a:r>
              <a:rPr lang="cs-CZ" sz="4000" dirty="0" smtClean="0"/>
              <a:t>7. Srnec</a:t>
            </a:r>
          </a:p>
          <a:p>
            <a:pPr marL="0" indent="0">
              <a:buNone/>
            </a:pPr>
            <a:r>
              <a:rPr lang="cs-CZ" sz="4000" dirty="0" smtClean="0"/>
              <a:t>8. Ježek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851920" y="692696"/>
            <a:ext cx="4248472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BÝLOŽRAVEC (O)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ŠELMA (T)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HLODAVEC (S)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/>
              <a:t>ZIMNÍ SPÁNEK (R)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23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000" dirty="0" smtClean="0"/>
              <a:t>KOROPTEV – UŽITEČNÁ (Y)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KÁNĚ – DRAVEC (N)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STRAKAPOUD – ŠPLHAVEC (I)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BAŽANT – NEKRMIVÝ (L)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KUNA – ŠELMA (T)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HRABOŠ – HLODAVEC (S)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SRNEC – BÝLOŽRAVEC (O)</a:t>
            </a:r>
          </a:p>
          <a:p>
            <a:pPr marL="514350" indent="-514350">
              <a:buAutoNum type="arabicPeriod"/>
            </a:pPr>
            <a:r>
              <a:rPr lang="cs-CZ" sz="3000" dirty="0" smtClean="0"/>
              <a:t>JEŽEK – ZIMNÍ SPÁNEK (R)</a:t>
            </a:r>
          </a:p>
          <a:p>
            <a:pPr marL="0" indent="0" algn="r">
              <a:buNone/>
            </a:pPr>
            <a:r>
              <a:rPr lang="cs-CZ" sz="3000" dirty="0" smtClean="0"/>
              <a:t>ROSTLINY</a:t>
            </a:r>
          </a:p>
        </p:txBody>
      </p:sp>
    </p:spTree>
    <p:extLst>
      <p:ext uri="{BB962C8B-B14F-4D97-AF65-F5344CB8AC3E}">
        <p14:creationId xmlns:p14="http://schemas.microsoft.com/office/powerpoint/2010/main" val="1778883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219</TotalTime>
  <Words>186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Přiřaď ke známým živočichům správná slova</vt:lpstr>
      <vt:lpstr>Písmena v závorce tvoří tajenku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Kukolová Lenka</cp:lastModifiedBy>
  <cp:revision>28</cp:revision>
  <dcterms:created xsi:type="dcterms:W3CDTF">2011-08-21T15:31:45Z</dcterms:created>
  <dcterms:modified xsi:type="dcterms:W3CDTF">2012-05-18T08:29:06Z</dcterms:modified>
</cp:coreProperties>
</file>