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VY_52_INOVACE_15_Člověk </a:t>
          </a:r>
          <a:r>
            <a:rPr lang="cs-CZ" dirty="0" smtClean="0"/>
            <a:t>kosti-záludné otázky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Člověk kosti-záludné otázky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4. a 5.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VY_52_INOVACE_15_Člověk </a:t>
          </a:r>
          <a:r>
            <a:rPr lang="cs-CZ" sz="1400" kern="1200" dirty="0" smtClean="0"/>
            <a:t>kosti-záludné otázky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4. a 5.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Člověk kosti-záludné otázky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0299812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 ročník – přírodověda</a:t>
            </a:r>
          </a:p>
          <a:p>
            <a:r>
              <a:rPr lang="cs-CZ" dirty="0" smtClean="0"/>
              <a:t>Prezentace – zábavný test, který slouží jako doplnění učiva o kostech. Lze ho použít na závěr kapitoly nebo též v úvodu.</a:t>
            </a:r>
          </a:p>
          <a:p>
            <a:r>
              <a:rPr lang="cs-CZ" dirty="0" smtClean="0"/>
              <a:t>Inovace – rozšíření vědomostí žáků, motivace ke zjišťování informací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380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 písmeno u 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91264" cy="399330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Kde se nachází nejmenší kůstka?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M – v uchu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 – v čelisti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R – v ruce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J – v noze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69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2. Která kost je nejdelší?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 – vřetenní kost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J – klíční kost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 – stehenní kost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L – kost lýtková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57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3. Která kost je nejtvrdší?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 - lebka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N - čelist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 – stehenní kost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L - žebro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66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4. Co v řečtině znamenalo slovo </a:t>
            </a:r>
            <a:r>
              <a:rPr lang="cs-CZ" dirty="0" err="1" smtClean="0"/>
              <a:t>skeletos</a:t>
            </a:r>
            <a:r>
              <a:rPr lang="cs-CZ" dirty="0" smtClean="0"/>
              <a:t>   </a:t>
            </a:r>
            <a:r>
              <a:rPr lang="cs-CZ" dirty="0" smtClean="0"/>
              <a:t>(skelet = kostra)?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D - suchý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 - mokrý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E - slizký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 - rozteklý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082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5. Jaký je přibližný počet kostí v těle dospělého člověka?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D – přes 100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I – přes 200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T – přes 300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 – přes 400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08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6. Jaký je počet kostí v lebce?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I -  1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 - 7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Y - 12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 - 29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92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7. Jakou funkci má kostra?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 – zpracovává potravu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U – ochrana vnitřních orgánů a opora těla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C – přívod kyslíku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 – tvorba červených krvinek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618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8. Kolik obratlů tvoří páteř?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E - 30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L - 33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M - 36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I - 39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14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9. Kde se nachází kostrč?</a:t>
            </a:r>
          </a:p>
          <a:p>
            <a:pPr marL="0" indent="0">
              <a:buNone/>
            </a:pPr>
            <a:r>
              <a:rPr lang="cs-CZ" dirty="0" smtClean="0"/>
              <a:t>	H – na ruce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 – pod křížovou kostí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T – pod lebkou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 – součást hrudního koše</a:t>
            </a:r>
          </a:p>
        </p:txBody>
      </p:sp>
    </p:spTree>
    <p:extLst>
      <p:ext uri="{BB962C8B-B14F-4D97-AF65-F5344CB8AC3E}">
        <p14:creationId xmlns:p14="http://schemas.microsoft.com/office/powerpoint/2010/main" val="33718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00200"/>
            <a:ext cx="7571184" cy="492514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M – v uchu</a:t>
            </a:r>
          </a:p>
          <a:p>
            <a:pPr marL="514350" indent="-514350">
              <a:buAutoNum type="arabicPeriod"/>
            </a:pPr>
            <a:r>
              <a:rPr lang="cs-CZ" dirty="0" smtClean="0"/>
              <a:t>A – stehenní kost</a:t>
            </a:r>
          </a:p>
          <a:p>
            <a:pPr marL="514350" indent="-514350">
              <a:buAutoNum type="arabicPeriod"/>
            </a:pPr>
            <a:r>
              <a:rPr lang="cs-CZ" dirty="0" smtClean="0"/>
              <a:t>N – čelist</a:t>
            </a:r>
          </a:p>
          <a:p>
            <a:pPr marL="514350" indent="-514350">
              <a:buAutoNum type="arabicPeriod"/>
            </a:pPr>
            <a:r>
              <a:rPr lang="cs-CZ" dirty="0" smtClean="0"/>
              <a:t>D – suchý</a:t>
            </a:r>
          </a:p>
          <a:p>
            <a:pPr marL="514350" indent="-514350">
              <a:buAutoNum type="arabicPeriod"/>
            </a:pPr>
            <a:r>
              <a:rPr lang="cs-CZ" dirty="0" smtClean="0"/>
              <a:t>I – před 200</a:t>
            </a:r>
          </a:p>
          <a:p>
            <a:pPr marL="514350" indent="-514350">
              <a:buAutoNum type="arabicPeriod"/>
            </a:pPr>
            <a:r>
              <a:rPr lang="cs-CZ" dirty="0" smtClean="0"/>
              <a:t>B – 29</a:t>
            </a:r>
          </a:p>
          <a:p>
            <a:pPr marL="514350" indent="-514350">
              <a:buAutoNum type="arabicPeriod"/>
            </a:pPr>
            <a:r>
              <a:rPr lang="cs-CZ" dirty="0" smtClean="0"/>
              <a:t>U – ochrana vnitřních orgánů a opora těla</a:t>
            </a:r>
          </a:p>
          <a:p>
            <a:pPr marL="514350" indent="-514350">
              <a:buAutoNum type="arabicPeriod"/>
            </a:pPr>
            <a:r>
              <a:rPr lang="cs-CZ" dirty="0" smtClean="0"/>
              <a:t>L – 33</a:t>
            </a:r>
          </a:p>
          <a:p>
            <a:pPr marL="514350" indent="-514350">
              <a:buAutoNum type="arabicPeriod"/>
            </a:pPr>
            <a:r>
              <a:rPr lang="cs-CZ" dirty="0" smtClean="0"/>
              <a:t>A – pod křížovou kostí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931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 je latinský název pro jedinou pohyblivou kost </a:t>
            </a:r>
            <a:r>
              <a:rPr lang="cs-CZ" smtClean="0"/>
              <a:t>lebky.</a:t>
            </a:r>
            <a:br>
              <a:rPr lang="cs-CZ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MANDIBULA = DOLNÍ ČELIST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589240"/>
            <a:ext cx="8229600" cy="5369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99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</TotalTime>
  <Words>216</Words>
  <Application>Microsoft Office PowerPoint</Application>
  <PresentationFormat>Předvádění na obrazovce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Označ písmeno u správné odpovědi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Řešení</vt:lpstr>
      <vt:lpstr>Řešení je latinský název pro jedinou pohyblivou kost lebky.  MANDIBULA = DOLNÍ ČELIST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Kukolová Lenka</cp:lastModifiedBy>
  <cp:revision>27</cp:revision>
  <dcterms:created xsi:type="dcterms:W3CDTF">2011-08-21T15:31:45Z</dcterms:created>
  <dcterms:modified xsi:type="dcterms:W3CDTF">2012-05-18T08:14:08Z</dcterms:modified>
</cp:coreProperties>
</file>