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Lenka </a:t>
          </a:r>
          <a:r>
            <a:rPr lang="cs-CZ" dirty="0" err="1" smtClean="0"/>
            <a:t>Kukolová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VY_52_INOVACE_16_Oko-části-funkce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Oko-části-funkce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 a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Lenka </a:t>
          </a:r>
          <a:r>
            <a:rPr lang="cs-CZ" sz="1400" kern="1200" dirty="0" err="1" smtClean="0"/>
            <a:t>Kukolová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VY_52_INOVACE_16_Oko-části-funkce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 a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Oko-části-funkce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9933266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5. ročník – přírodověda</a:t>
            </a:r>
          </a:p>
          <a:p>
            <a:r>
              <a:rPr lang="cs-CZ" dirty="0" smtClean="0"/>
              <a:t>Prezentace, která slouží k výkladu učiva smyslový orgán – oko. Vhodné doplnit výklad obrázkem – části oka.</a:t>
            </a:r>
          </a:p>
          <a:p>
            <a:r>
              <a:rPr lang="cs-CZ" dirty="0" smtClean="0"/>
              <a:t>Inovace – aktivní osvojení poznatků, třídění informací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4961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Utvoř dvojice : ČÁST OKA – POPIS</a:t>
            </a:r>
            <a:br>
              <a:rPr lang="cs-CZ" dirty="0" smtClean="0"/>
            </a:br>
            <a:r>
              <a:rPr lang="cs-CZ" dirty="0" smtClean="0"/>
              <a:t>Z vyznačených písmen sestav tajenku.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439248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1. Čočka		</a:t>
            </a:r>
            <a:r>
              <a:rPr lang="cs-CZ" dirty="0" err="1" smtClean="0"/>
              <a:t>Bar</a:t>
            </a:r>
            <a:r>
              <a:rPr lang="cs-CZ" b="1" dirty="0" err="1" smtClean="0"/>
              <a:t>E</a:t>
            </a:r>
            <a:r>
              <a:rPr lang="cs-CZ" dirty="0" err="1" smtClean="0"/>
              <a:t>vný</a:t>
            </a:r>
            <a:r>
              <a:rPr lang="cs-CZ" dirty="0" smtClean="0"/>
              <a:t> kroužek kolem zornice, 			v </a:t>
            </a:r>
            <a:r>
              <a:rPr lang="cs-CZ" b="1" dirty="0" smtClean="0"/>
              <a:t>J</a:t>
            </a:r>
            <a:r>
              <a:rPr lang="cs-CZ" dirty="0" smtClean="0"/>
              <a:t>asu se zužuje, v šeru 				rozšiřuje.</a:t>
            </a:r>
          </a:p>
          <a:p>
            <a:pPr marL="0" indent="0">
              <a:buNone/>
            </a:pPr>
            <a:r>
              <a:rPr lang="cs-CZ" dirty="0" smtClean="0"/>
              <a:t>2. Duhovka	</a:t>
            </a:r>
            <a:r>
              <a:rPr lang="cs-CZ" dirty="0" err="1" smtClean="0"/>
              <a:t>Te</a:t>
            </a:r>
            <a:r>
              <a:rPr lang="cs-CZ" b="1" dirty="0" err="1" smtClean="0"/>
              <a:t>N</a:t>
            </a:r>
            <a:r>
              <a:rPr lang="cs-CZ" dirty="0" err="1" smtClean="0"/>
              <a:t>ká</a:t>
            </a:r>
            <a:r>
              <a:rPr lang="cs-CZ" dirty="0" smtClean="0"/>
              <a:t> </a:t>
            </a:r>
            <a:r>
              <a:rPr lang="cs-CZ" dirty="0" err="1" smtClean="0"/>
              <a:t>skl</a:t>
            </a:r>
            <a:r>
              <a:rPr lang="cs-CZ" b="1" dirty="0" err="1" smtClean="0"/>
              <a:t>O</a:t>
            </a:r>
            <a:r>
              <a:rPr lang="cs-CZ" dirty="0" err="1" smtClean="0"/>
              <a:t>vitá</a:t>
            </a:r>
            <a:r>
              <a:rPr lang="cs-CZ" dirty="0" smtClean="0"/>
              <a:t> mistička, 				</a:t>
            </a:r>
            <a:r>
              <a:rPr lang="cs-CZ" dirty="0" err="1" smtClean="0"/>
              <a:t>propo</a:t>
            </a:r>
            <a:r>
              <a:rPr lang="cs-CZ" b="1" dirty="0" err="1" smtClean="0"/>
              <a:t>U</a:t>
            </a:r>
            <a:r>
              <a:rPr lang="cs-CZ" dirty="0" err="1" smtClean="0"/>
              <a:t>ští</a:t>
            </a:r>
            <a:r>
              <a:rPr lang="cs-CZ" dirty="0" smtClean="0"/>
              <a:t> paprsky na 					čočku.</a:t>
            </a:r>
          </a:p>
          <a:p>
            <a:pPr marL="0" indent="0">
              <a:buNone/>
            </a:pPr>
            <a:r>
              <a:rPr lang="cs-CZ" dirty="0" smtClean="0"/>
              <a:t>3. Rohovka		Je přímo za zornicí, koncentruje 			</a:t>
            </a:r>
            <a:r>
              <a:rPr lang="cs-CZ" b="1" dirty="0" smtClean="0"/>
              <a:t>S</a:t>
            </a:r>
            <a:r>
              <a:rPr lang="cs-CZ" dirty="0" smtClean="0"/>
              <a:t>větelné paprsky do jednoho 			</a:t>
            </a:r>
            <a:r>
              <a:rPr lang="cs-CZ" dirty="0" err="1" smtClean="0"/>
              <a:t>mís</a:t>
            </a:r>
            <a:r>
              <a:rPr lang="cs-CZ" b="1" dirty="0" err="1" smtClean="0"/>
              <a:t>T</a:t>
            </a:r>
            <a:r>
              <a:rPr lang="cs-CZ" dirty="0" err="1" smtClean="0"/>
              <a:t>a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549917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4. Oční bulva	Neprůhledná </a:t>
            </a:r>
            <a:r>
              <a:rPr lang="cs-CZ" dirty="0" err="1" smtClean="0"/>
              <a:t>hm</a:t>
            </a:r>
            <a:r>
              <a:rPr lang="cs-CZ" b="1" dirty="0" err="1" smtClean="0"/>
              <a:t>O</a:t>
            </a:r>
            <a:r>
              <a:rPr lang="cs-CZ" dirty="0" err="1" smtClean="0"/>
              <a:t>ta</a:t>
            </a:r>
            <a:r>
              <a:rPr lang="cs-CZ" dirty="0" smtClean="0"/>
              <a:t> bílé 				barvy.</a:t>
            </a:r>
          </a:p>
          <a:p>
            <a:pPr marL="0" indent="0">
              <a:buNone/>
            </a:pPr>
            <a:r>
              <a:rPr lang="cs-CZ" dirty="0" smtClean="0"/>
              <a:t>5. Sítnice		Přenáší impulzy ze </a:t>
            </a:r>
            <a:r>
              <a:rPr lang="cs-CZ" b="1" dirty="0" err="1" smtClean="0"/>
              <a:t>S</a:t>
            </a:r>
            <a:r>
              <a:rPr lang="cs-CZ" dirty="0" err="1" smtClean="0"/>
              <a:t>í</a:t>
            </a:r>
            <a:r>
              <a:rPr lang="cs-CZ" b="1" dirty="0" err="1" smtClean="0"/>
              <a:t>T</a:t>
            </a:r>
            <a:r>
              <a:rPr lang="cs-CZ" dirty="0" err="1" smtClean="0"/>
              <a:t>nice</a:t>
            </a:r>
            <a:r>
              <a:rPr lang="cs-CZ" dirty="0" smtClean="0"/>
              <a:t> do 			mozku.</a:t>
            </a:r>
          </a:p>
          <a:p>
            <a:pPr marL="0" indent="0">
              <a:buNone/>
            </a:pPr>
            <a:r>
              <a:rPr lang="cs-CZ" dirty="0" smtClean="0"/>
              <a:t>6. Bělima		Je </a:t>
            </a:r>
            <a:r>
              <a:rPr lang="cs-CZ" b="1" dirty="0" smtClean="0"/>
              <a:t>V</a:t>
            </a:r>
            <a:r>
              <a:rPr lang="cs-CZ" dirty="0" smtClean="0"/>
              <a:t>yplněná rosolovitou 				hmotou, </a:t>
            </a:r>
            <a:r>
              <a:rPr lang="cs-CZ" dirty="0" err="1" smtClean="0"/>
              <a:t>sklivc</a:t>
            </a:r>
            <a:r>
              <a:rPr lang="cs-CZ" b="1" dirty="0" err="1" smtClean="0"/>
              <a:t>E</a:t>
            </a:r>
            <a:r>
              <a:rPr lang="cs-CZ" dirty="0" err="1" smtClean="0"/>
              <a:t>m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7. Zrakový nerv	Pozadí oka obsahuje </a:t>
            </a:r>
            <a:r>
              <a:rPr lang="cs-CZ" dirty="0" err="1" smtClean="0"/>
              <a:t>svět</a:t>
            </a:r>
            <a:r>
              <a:rPr lang="cs-CZ" b="1" dirty="0" err="1" smtClean="0"/>
              <a:t>L</a:t>
            </a:r>
            <a:r>
              <a:rPr lang="cs-CZ" dirty="0" err="1" smtClean="0"/>
              <a:t>oč</a:t>
            </a:r>
            <a:r>
              <a:rPr lang="cs-CZ" b="1" dirty="0" err="1" smtClean="0"/>
              <a:t>I</a:t>
            </a:r>
            <a:r>
              <a:rPr lang="cs-CZ" dirty="0" err="1" smtClean="0"/>
              <a:t>vé</a:t>
            </a:r>
            <a:r>
              <a:rPr lang="cs-CZ" dirty="0" smtClean="0"/>
              <a:t> 			</a:t>
            </a:r>
            <a:r>
              <a:rPr lang="cs-CZ" dirty="0" err="1" smtClean="0"/>
              <a:t>buň</a:t>
            </a:r>
            <a:r>
              <a:rPr lang="cs-CZ" b="1" dirty="0" err="1" smtClean="0"/>
              <a:t>K</a:t>
            </a:r>
            <a:r>
              <a:rPr lang="cs-CZ" dirty="0" err="1" smtClean="0"/>
              <a:t>y</a:t>
            </a:r>
            <a:r>
              <a:rPr lang="cs-CZ" dirty="0" smtClean="0"/>
              <a:t> (tyčinky a čípky), vysílá 			signály do mozku.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115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Doplň tajenku do věty: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Oční bulvy mají po celý život ….(tajenka)…. </a:t>
            </a:r>
            <a:r>
              <a:rPr lang="cs-CZ" sz="4400" smtClean="0"/>
              <a:t>jako </a:t>
            </a:r>
            <a:r>
              <a:rPr lang="cs-CZ" sz="4400" dirty="0" smtClean="0"/>
              <a:t>při narození.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804960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628800"/>
            <a:ext cx="6563072" cy="4525963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ST</a:t>
            </a:r>
          </a:p>
          <a:p>
            <a:pPr marL="514350" indent="-514350">
              <a:buAutoNum type="arabicPeriod"/>
            </a:pPr>
            <a:r>
              <a:rPr lang="cs-CZ" dirty="0" smtClean="0"/>
              <a:t>EJ</a:t>
            </a:r>
          </a:p>
          <a:p>
            <a:pPr marL="514350" indent="-514350">
              <a:buAutoNum type="arabicPeriod"/>
            </a:pPr>
            <a:r>
              <a:rPr lang="cs-CZ" dirty="0" smtClean="0"/>
              <a:t>NOU</a:t>
            </a:r>
          </a:p>
          <a:p>
            <a:pPr marL="514350" indent="-514350">
              <a:buAutoNum type="arabicPeriod"/>
            </a:pPr>
            <a:r>
              <a:rPr lang="cs-CZ" dirty="0" smtClean="0"/>
              <a:t>VE</a:t>
            </a:r>
          </a:p>
          <a:p>
            <a:pPr marL="514350" indent="-514350">
              <a:buAutoNum type="arabicPeriod"/>
            </a:pPr>
            <a:r>
              <a:rPr lang="cs-CZ" dirty="0" smtClean="0"/>
              <a:t>LIK</a:t>
            </a:r>
          </a:p>
          <a:p>
            <a:pPr marL="514350" indent="-514350">
              <a:buAutoNum type="arabicPeriod"/>
            </a:pPr>
            <a:r>
              <a:rPr lang="cs-CZ" dirty="0" smtClean="0"/>
              <a:t>O</a:t>
            </a:r>
          </a:p>
          <a:p>
            <a:pPr marL="514350" indent="-514350">
              <a:buAutoNum type="arabicPeriod"/>
            </a:pPr>
            <a:r>
              <a:rPr lang="cs-CZ" dirty="0" smtClean="0"/>
              <a:t>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1786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214</TotalTime>
  <Words>118</Words>
  <Application>Microsoft Office PowerPoint</Application>
  <PresentationFormat>Předvádění na obrazovce (4:3)</PresentationFormat>
  <Paragraphs>28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Utvoř dvojice : ČÁST OKA – POPIS Z vyznačených písmen sestav tajenku.</vt:lpstr>
      <vt:lpstr>Prezentace aplikace PowerPoint</vt:lpstr>
      <vt:lpstr>Doplň tajenku do věty: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Kukolová Lenka</cp:lastModifiedBy>
  <cp:revision>27</cp:revision>
  <dcterms:created xsi:type="dcterms:W3CDTF">2011-08-21T15:31:45Z</dcterms:created>
  <dcterms:modified xsi:type="dcterms:W3CDTF">2012-05-18T08:18:43Z</dcterms:modified>
</cp:coreProperties>
</file>