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Lenka </a:t>
          </a:r>
          <a:r>
            <a:rPr lang="cs-CZ" dirty="0" err="1" smtClean="0"/>
            <a:t>Kukolová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VY_52_INOVACE_18_Rostliny-opakovací otázky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Rostliny-opakovací otázky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Přírodověda pro 4. a 5. </a:t>
          </a:r>
          <a:r>
            <a:rPr lang="cs-CZ" smtClean="0"/>
            <a:t>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Mgr. Lenka </a:t>
          </a:r>
          <a:r>
            <a:rPr lang="cs-CZ" sz="1400" kern="1200" dirty="0" err="1" smtClean="0"/>
            <a:t>Kukolová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VY_52_INOVACE_18_Rostliny-opakovací otázky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Přírodověda pro 4. a 5. </a:t>
          </a:r>
          <a:r>
            <a:rPr lang="cs-CZ" sz="1400" kern="1200" smtClean="0"/>
            <a:t>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Rostliny-opakovací otázky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457786161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4. ročník – přírodověda</a:t>
            </a:r>
          </a:p>
          <a:p>
            <a:r>
              <a:rPr lang="cs-CZ" dirty="0" smtClean="0"/>
              <a:t>Prezentace sloužící k rychlému zopakování učiva o rostlinách.</a:t>
            </a:r>
          </a:p>
          <a:p>
            <a:r>
              <a:rPr lang="cs-CZ" dirty="0" smtClean="0"/>
              <a:t>Úvod ke kapitole „Plody – druhy plodů“</a:t>
            </a:r>
          </a:p>
          <a:p>
            <a:r>
              <a:rPr lang="cs-CZ" dirty="0" smtClean="0"/>
              <a:t>Inovace – aktivní práce, třídění informací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429811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476672"/>
            <a:ext cx="8856984" cy="18002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Vyber správné řešení</a:t>
            </a:r>
            <a:br>
              <a:rPr lang="cs-CZ" dirty="0" smtClean="0"/>
            </a:br>
            <a:r>
              <a:rPr lang="cs-CZ" sz="3600" dirty="0" smtClean="0"/>
              <a:t>Číslo označuje pořadí písmene ve vybraném slově</a:t>
            </a:r>
            <a:r>
              <a:rPr lang="cs-CZ" sz="3600" smtClean="0"/>
              <a:t>.   Z písmen slož tajenku.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284984"/>
            <a:ext cx="8229600" cy="3312368"/>
          </a:xfrm>
        </p:spPr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cs-CZ" dirty="0" smtClean="0"/>
              <a:t>Vyber travinu (3) 	- kukuřice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				- lipnice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	- divizna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213840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412776"/>
            <a:ext cx="8229600" cy="51125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2. Stonek obilnin (5)	- stéblo</a:t>
            </a:r>
          </a:p>
          <a:p>
            <a:pPr marL="0" indent="0">
              <a:buNone/>
            </a:pPr>
            <a:r>
              <a:rPr lang="cs-CZ" dirty="0"/>
              <a:t>				- lodyha</a:t>
            </a:r>
          </a:p>
          <a:p>
            <a:pPr marL="0" indent="0">
              <a:buNone/>
            </a:pPr>
            <a:r>
              <a:rPr lang="cs-CZ" dirty="0"/>
              <a:t>				- dřevnatý stonek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3. Obilí s našedlou barvou (4)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- kukuřice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- ječmen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- žito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4838210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04056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/>
              <a:t>4. Roční období, které začíná 23. 9. (3)</a:t>
            </a:r>
          </a:p>
          <a:p>
            <a:pPr marL="0" indent="0">
              <a:buNone/>
            </a:pPr>
            <a:r>
              <a:rPr lang="cs-CZ" dirty="0"/>
              <a:t>			- jaro</a:t>
            </a:r>
          </a:p>
          <a:p>
            <a:pPr marL="0" indent="0">
              <a:buNone/>
            </a:pPr>
            <a:r>
              <a:rPr lang="cs-CZ" dirty="0"/>
              <a:t>			- léto</a:t>
            </a:r>
          </a:p>
          <a:p>
            <a:pPr marL="0" indent="0">
              <a:buNone/>
            </a:pPr>
            <a:r>
              <a:rPr lang="cs-CZ" dirty="0"/>
              <a:t>			- </a:t>
            </a:r>
            <a:r>
              <a:rPr lang="cs-CZ" dirty="0" smtClean="0"/>
              <a:t>podzim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5. Dužnatý stonek a na něm listy (4)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- kmen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- lodyha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- stéblo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20017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31640" y="1600200"/>
            <a:ext cx="7056784" cy="4525963"/>
          </a:xfrm>
        </p:spPr>
        <p:txBody>
          <a:bodyPr/>
          <a:lstStyle/>
          <a:p>
            <a:pPr marL="514350" indent="-514350">
              <a:buAutoNum type="arabicPeriod"/>
            </a:pPr>
            <a:r>
              <a:rPr lang="cs-CZ" dirty="0" smtClean="0"/>
              <a:t>LI</a:t>
            </a:r>
            <a:r>
              <a:rPr lang="cs-CZ" sz="4000" b="1" dirty="0" smtClean="0"/>
              <a:t>P</a:t>
            </a:r>
            <a:r>
              <a:rPr lang="cs-CZ" dirty="0" smtClean="0"/>
              <a:t>NICE</a:t>
            </a:r>
          </a:p>
          <a:p>
            <a:pPr marL="514350" indent="-514350">
              <a:buAutoNum type="arabicPeriod"/>
            </a:pPr>
            <a:r>
              <a:rPr lang="cs-CZ" dirty="0" smtClean="0"/>
              <a:t>STÉB</a:t>
            </a:r>
            <a:r>
              <a:rPr lang="cs-CZ" sz="4000" b="1" dirty="0" smtClean="0"/>
              <a:t>L</a:t>
            </a:r>
            <a:r>
              <a:rPr lang="cs-CZ" dirty="0" smtClean="0"/>
              <a:t>O</a:t>
            </a:r>
          </a:p>
          <a:p>
            <a:pPr marL="514350" indent="-514350">
              <a:buAutoNum type="arabicPeriod"/>
            </a:pPr>
            <a:r>
              <a:rPr lang="cs-CZ" dirty="0" smtClean="0"/>
              <a:t>ŽIT</a:t>
            </a:r>
            <a:r>
              <a:rPr lang="cs-CZ" sz="4000" b="1" dirty="0" smtClean="0"/>
              <a:t>O</a:t>
            </a:r>
          </a:p>
          <a:p>
            <a:pPr marL="514350" indent="-514350">
              <a:buAutoNum type="arabicPeriod"/>
            </a:pPr>
            <a:r>
              <a:rPr lang="cs-CZ" dirty="0" smtClean="0"/>
              <a:t>PO</a:t>
            </a:r>
            <a:r>
              <a:rPr lang="cs-CZ" sz="4000" b="1" dirty="0" smtClean="0"/>
              <a:t>D</a:t>
            </a:r>
            <a:r>
              <a:rPr lang="cs-CZ" dirty="0" smtClean="0"/>
              <a:t>ZIM</a:t>
            </a:r>
          </a:p>
          <a:p>
            <a:pPr marL="514350" indent="-514350">
              <a:buAutoNum type="arabicPeriod"/>
            </a:pPr>
            <a:r>
              <a:rPr lang="cs-CZ" dirty="0" smtClean="0"/>
              <a:t>LOD</a:t>
            </a:r>
            <a:r>
              <a:rPr lang="cs-CZ" sz="4000" b="1" dirty="0" smtClean="0"/>
              <a:t>Y</a:t>
            </a:r>
            <a:r>
              <a:rPr lang="cs-CZ" dirty="0" smtClean="0"/>
              <a:t>HA</a:t>
            </a:r>
          </a:p>
          <a:p>
            <a:pPr marL="0" indent="0" algn="r">
              <a:buNone/>
            </a:pPr>
            <a:r>
              <a:rPr lang="cs-CZ" sz="4000" b="1" dirty="0" smtClean="0"/>
              <a:t>-&gt; PLODY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42765611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218</TotalTime>
  <Words>114</Words>
  <Application>Microsoft Office PowerPoint</Application>
  <PresentationFormat>Předvádění na obrazovce (4:3)</PresentationFormat>
  <Paragraphs>39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Vyber správné řešení Číslo označuje pořadí písmene ve vybraném slově.   Z písmen slož tajenku.</vt:lpstr>
      <vt:lpstr>Prezentace aplikace PowerPoint</vt:lpstr>
      <vt:lpstr>Prezentace aplikace PowerPoint</vt:lpstr>
      <vt:lpstr>Řešení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Anetka</cp:lastModifiedBy>
  <cp:revision>28</cp:revision>
  <dcterms:created xsi:type="dcterms:W3CDTF">2011-08-21T15:31:45Z</dcterms:created>
  <dcterms:modified xsi:type="dcterms:W3CDTF">2012-05-28T18:21:09Z</dcterms:modified>
</cp:coreProperties>
</file>