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80" r:id="rId2"/>
    <p:sldId id="281" r:id="rId3"/>
    <p:sldId id="272" r:id="rId4"/>
    <p:sldId id="274" r:id="rId5"/>
    <p:sldId id="275" r:id="rId6"/>
    <p:sldId id="276" r:id="rId7"/>
    <p:sldId id="277" r:id="rId8"/>
    <p:sldId id="278" r:id="rId9"/>
    <p:sldId id="27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4DCD0BA-CE53-4B23-B534-EFF433555A8D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EACE6D7-27F8-4AB2-9D19-982695B11D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95C41D-E277-47BC-9589-CE2E20DB798E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D0E7F34-1157-4B5C-90FB-1ACA68F05A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D9B76-C924-4F16-B829-0A8D4E0D3284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78602-DF35-4A92-B5BC-7B5529978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22B84E2-866C-41C7-9065-612531BF24F1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3994DC4-0A04-4FCC-8FCD-A0CDD9ED8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6C235-293A-4534-A825-DB8B3F81643D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33C88-1180-4297-9CC3-FCCEF3139E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99AC7E-0E31-4E28-94A7-608CEDDBB1E9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D209051-8B86-4881-99E5-AD883730C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8453F-5A95-45D0-AF2D-7AD06FDD0AED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DB245-DBB4-4991-9FCE-80875B3D0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FAB6609-A549-4B89-AAAA-78BD9CC2818B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C0407D4-1C36-4B08-89F1-E1A68EF994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4926233-980B-43B2-8CBD-6FF0B2F2C018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8841C7-9FF5-4FD6-AD3A-4617B4451C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9312CA1-DC8A-4B17-90D6-4568006E2078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BE6097F-EAF5-4980-9452-F0AF45BCBC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F27F2-53C3-4BC4-8B61-E154849694BC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69A15-6C9A-4927-B512-DD34936CB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4F2046-8BE5-4DEC-8190-0DD49FC1C1E8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6ECBE-8834-4E29-9C93-08B6AE389D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CE22A4E7-6910-402B-A9F6-FCFEEF18D533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DF4E9DB0-E1B2-4CCC-A620-5AEBFF9173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Vzájemná poloha dvou kružnic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VY_32_INOVACE_072_Vzájemná poloha dvou kružnic</a:t>
            </a:r>
            <a:endParaRPr lang="cs-CZ">
              <a:solidFill>
                <a:schemeClr val="tx2"/>
              </a:solidFill>
              <a:latin typeface="Gill Sans MT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29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15.10.2011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Matematika –  8.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Vzájemná poloha dvou kružnic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 Žák se seznámí se všemi možnostmi vzájemné polohy dvou kružnic v rovině.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prezentace.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/>
              </a:rPr>
              <a:t>Žák správně určí jakou vzájemnou polohu zaujímají dvě kružnice v rovině.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Vzájemná poloha dvou kružnic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Vzájemná poloha dvou kružnic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Kružnice, které mají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společný střed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se nazývají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soustředné kružnice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Mají-li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stejný poloměr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– spolu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splývají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Mají-li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různý poloměr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nemají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společný žádný bod.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Úsečka spojující středy dvou kružnic se nazývá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středná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Vzájemná poloha dvou kružnic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Kružnice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nemají žádný společný bod,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s je větší než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+ 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Kružnice leží vně sebe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 2" pitchFamily="18" charset="2"/>
              <a:buNone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1" name="Obrázek 5" descr="72_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775" y="2462213"/>
            <a:ext cx="4611688" cy="370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Vzájemná poloha dvou kružnic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Kružnice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mají jeden společný bod,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 = 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+ 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Kružnice mají vnější dotyk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8435" name="Obrázek 5" descr="72_0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0338" y="2781300"/>
            <a:ext cx="4416425" cy="313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Vzájemná poloha dvou kružnic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1476375" y="1341438"/>
            <a:ext cx="7497763" cy="4800600"/>
          </a:xfrm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Kružnice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se protínají ve dvou společných bodech,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je menší než 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+ 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a současně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je větší než 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- 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 2" pitchFamily="18" charset="2"/>
              <a:buNone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9" name="Obrázek 6" descr="72_0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2565400"/>
            <a:ext cx="4613275" cy="398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Vzájemná poloha dvou kružnic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Kružnice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mají jeden společný bod,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 = 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- 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Kružnice mají vnitřní dotyk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 2" pitchFamily="18" charset="2"/>
              <a:buNone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3" name="Obrázek 5" descr="72_04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84438" y="2492375"/>
            <a:ext cx="4479925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Vzájemná poloha dvou kružnic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Kružnice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nemají žádný společný bod,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 je menší než 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- r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Kružnice 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leží uvnitř kružnice k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 2" pitchFamily="18" charset="2"/>
              <a:buNone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7" name="Obrázek 5" descr="72_05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9113" y="2349500"/>
            <a:ext cx="4608512" cy="428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TextovéPole 2"/>
          <p:cNvSpPr txBox="1">
            <a:spLocks noChangeArrowheads="1"/>
          </p:cNvSpPr>
          <p:nvPr/>
        </p:nvSpPr>
        <p:spPr bwMode="auto">
          <a:xfrm>
            <a:off x="1116013" y="1890713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/>
            </a:endParaRPr>
          </a:p>
        </p:txBody>
      </p:sp>
      <p:sp>
        <p:nvSpPr>
          <p:cNvPr id="22533" name="TextovéPole 7"/>
          <p:cNvSpPr txBox="1">
            <a:spLocks noChangeArrowheads="1"/>
          </p:cNvSpPr>
          <p:nvPr/>
        </p:nvSpPr>
        <p:spPr bwMode="auto">
          <a:xfrm>
            <a:off x="630238" y="1890713"/>
            <a:ext cx="3917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  <a:latin typeface="Gill Sans MT"/>
              </a:rPr>
              <a:t> </a:t>
            </a:r>
            <a:endParaRPr lang="cs-CZ" sz="2400">
              <a:solidFill>
                <a:schemeClr val="tx2"/>
              </a:solidFill>
              <a:latin typeface="Gill Sans M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624</TotalTime>
  <Words>227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2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Vzájemná poloha dvou kružnic</vt:lpstr>
      <vt:lpstr>Snímek 2</vt:lpstr>
      <vt:lpstr>Vzájemná poloha dvou kružnic</vt:lpstr>
      <vt:lpstr>Vzájemná poloha dvou kružnic</vt:lpstr>
      <vt:lpstr>Vzájemná poloha dvou kružnic</vt:lpstr>
      <vt:lpstr>Vzájemná poloha dvou kružnic</vt:lpstr>
      <vt:lpstr>Vzájemná poloha dvou kružnic</vt:lpstr>
      <vt:lpstr>Vzájemná poloha dvou kružnic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88</cp:revision>
  <dcterms:created xsi:type="dcterms:W3CDTF">2011-03-24T11:59:00Z</dcterms:created>
  <dcterms:modified xsi:type="dcterms:W3CDTF">2012-03-07T08:14:05Z</dcterms:modified>
</cp:coreProperties>
</file>