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quickStyle1.xml" ContentType="application/vnd.openxmlformats-officedocument.drawingml.diagramStyle+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2.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10.xml" ContentType="application/vnd.openxmlformats-officedocument.presentationml.slideLayout+xml"/>
  <Override PartName="/ppt/diagrams/layout1.xml" ContentType="application/vnd.openxmlformats-officedocument.drawingml.diagram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Override PartName="/ppt/slideMasters/slideMaster2.xml" ContentType="application/vnd.openxmlformats-officedocument.presentationml.slideMaster+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 id="2147483696" r:id="rId2"/>
  </p:sldMasterIdLst>
  <p:notesMasterIdLst>
    <p:notesMasterId r:id="rId14"/>
  </p:notesMasterIdLst>
  <p:sldIdLst>
    <p:sldId id="257" r:id="rId3"/>
    <p:sldId id="258" r:id="rId4"/>
    <p:sldId id="256" r:id="rId5"/>
    <p:sldId id="260" r:id="rId6"/>
    <p:sldId id="261" r:id="rId7"/>
    <p:sldId id="262" r:id="rId8"/>
    <p:sldId id="263" r:id="rId9"/>
    <p:sldId id="264" r:id="rId10"/>
    <p:sldId id="265" r:id="rId11"/>
    <p:sldId id="266" r:id="rId12"/>
    <p:sldId id="259" r:id="rId13"/>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C4880"/>
  </p:clrMru>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Střední styl 4 – zvýraznění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6E25E649-3F16-4E02-A733-19D2CDBF48F0}" styleName="Střední styl 3 – zvýraznění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1FECB4D8-DB02-4DC6-A0A2-4F2EBAE1DC90}" styleName="Střední styl 1 – zvýraznění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8799B23B-EC83-4686-B30A-512413B5E67A}" styleName="Světlý styl 3 – zvýraznění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66" d="100"/>
          <a:sy n="66" d="100"/>
        </p:scale>
        <p:origin x="-642" y="-72"/>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presProps" Target="presProp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F8B381-5807-488E-AC22-73DD4140ED4A}" type="doc">
      <dgm:prSet loTypeId="urn:microsoft.com/office/officeart/2005/8/layout/target3" loCatId="list" qsTypeId="urn:microsoft.com/office/officeart/2005/8/quickstyle/simple1#1" qsCatId="simple" csTypeId="urn:microsoft.com/office/officeart/2005/8/colors/accent1_2#1" csCatId="accent1" phldr="1"/>
      <dgm:spPr/>
      <dgm:t>
        <a:bodyPr/>
        <a:lstStyle/>
        <a:p>
          <a:endParaRPr lang="cs-CZ"/>
        </a:p>
      </dgm:t>
    </dgm:pt>
    <dgm:pt modelId="{445C7998-7549-48B0-BD68-D4F0167F02E5}">
      <dgm:prSet phldrT="[Text]"/>
      <dgm:spPr/>
      <dgm:t>
        <a:bodyPr/>
        <a:lstStyle/>
        <a:p>
          <a:pPr algn="l"/>
          <a:r>
            <a:rPr lang="cs-CZ" dirty="0"/>
            <a:t>Název školy</a:t>
          </a:r>
          <a:r>
            <a:rPr lang="cs-CZ" dirty="0" smtClean="0"/>
            <a:t>: Základní škola a mateřská škola  Domažlice , </a:t>
          </a:r>
          <a:r>
            <a:rPr lang="cs-CZ" dirty="0" err="1" smtClean="0"/>
            <a:t>Msgre</a:t>
          </a:r>
          <a:r>
            <a:rPr lang="cs-CZ" dirty="0" smtClean="0"/>
            <a:t> B. Staška 232, příspěvková organizace </a:t>
          </a:r>
          <a:endParaRPr lang="cs-CZ" dirty="0"/>
        </a:p>
      </dgm:t>
    </dgm:pt>
    <dgm:pt modelId="{D4A1AC32-6B30-44CD-A965-234E2C33692F}" type="parTrans" cxnId="{BCB163C3-3B0F-4F74-88F0-37F026D4C894}">
      <dgm:prSet/>
      <dgm:spPr/>
      <dgm:t>
        <a:bodyPr/>
        <a:lstStyle/>
        <a:p>
          <a:endParaRPr lang="cs-CZ"/>
        </a:p>
      </dgm:t>
    </dgm:pt>
    <dgm:pt modelId="{C846DAC9-9D22-4975-84AF-8D4E4FA8DA5C}" type="sibTrans" cxnId="{BCB163C3-3B0F-4F74-88F0-37F026D4C894}">
      <dgm:prSet/>
      <dgm:spPr/>
      <dgm:t>
        <a:bodyPr/>
        <a:lstStyle/>
        <a:p>
          <a:endParaRPr lang="cs-CZ"/>
        </a:p>
      </dgm:t>
    </dgm:pt>
    <dgm:pt modelId="{FBBFC3EA-9D9D-4F3A-BEA6-9C2C0E46BF20}">
      <dgm:prSet phldrT="[Text]"/>
      <dgm:spPr/>
      <dgm:t>
        <a:bodyPr/>
        <a:lstStyle/>
        <a:p>
          <a:pPr algn="l"/>
          <a:r>
            <a:rPr lang="cs-CZ" dirty="0"/>
            <a:t>Autor</a:t>
          </a:r>
          <a:r>
            <a:rPr lang="cs-CZ" dirty="0" smtClean="0"/>
            <a:t>:    Mgr. Jana </a:t>
          </a:r>
          <a:r>
            <a:rPr lang="cs-CZ" dirty="0" err="1" smtClean="0"/>
            <a:t>Pinkrová</a:t>
          </a:r>
          <a:endParaRPr lang="cs-CZ" dirty="0"/>
        </a:p>
      </dgm:t>
    </dgm:pt>
    <dgm:pt modelId="{DDB8DF17-17D4-4A37-80A4-B2BE20408FA2}" type="parTrans" cxnId="{C24533D2-26E5-47EB-8A39-D4FB9E52EFE6}">
      <dgm:prSet/>
      <dgm:spPr/>
      <dgm:t>
        <a:bodyPr/>
        <a:lstStyle/>
        <a:p>
          <a:endParaRPr lang="cs-CZ"/>
        </a:p>
      </dgm:t>
    </dgm:pt>
    <dgm:pt modelId="{83B48451-91B6-4E15-99C9-0FE713D5286E}" type="sibTrans" cxnId="{C24533D2-26E5-47EB-8A39-D4FB9E52EFE6}">
      <dgm:prSet/>
      <dgm:spPr/>
      <dgm:t>
        <a:bodyPr/>
        <a:lstStyle/>
        <a:p>
          <a:endParaRPr lang="cs-CZ"/>
        </a:p>
      </dgm:t>
    </dgm:pt>
    <dgm:pt modelId="{019433A1-1324-4DE1-9E6F-32B851095F74}">
      <dgm:prSet phldrT="[Text]"/>
      <dgm:spPr/>
      <dgm:t>
        <a:bodyPr/>
        <a:lstStyle/>
        <a:p>
          <a:pPr algn="l"/>
          <a:r>
            <a:rPr lang="cs-CZ" dirty="0"/>
            <a:t>Název : </a:t>
          </a:r>
          <a:r>
            <a:rPr lang="cs-CZ" dirty="0" smtClean="0"/>
            <a:t>VY_52_INOVACE_17_Hydraulická zařízení</a:t>
          </a:r>
          <a:endParaRPr lang="cs-CZ" dirty="0"/>
        </a:p>
      </dgm:t>
    </dgm:pt>
    <dgm:pt modelId="{2AB92C11-48B1-4C26-9CC1-F4AB2F53C03B}" type="parTrans" cxnId="{2A2BCF91-C654-4E19-950C-39AA1A49C169}">
      <dgm:prSet/>
      <dgm:spPr/>
      <dgm:t>
        <a:bodyPr/>
        <a:lstStyle/>
        <a:p>
          <a:endParaRPr lang="cs-CZ"/>
        </a:p>
      </dgm:t>
    </dgm:pt>
    <dgm:pt modelId="{2716416C-EF69-44CA-AEFE-14F7FF081354}" type="sibTrans" cxnId="{2A2BCF91-C654-4E19-950C-39AA1A49C169}">
      <dgm:prSet/>
      <dgm:spPr/>
      <dgm:t>
        <a:bodyPr/>
        <a:lstStyle/>
        <a:p>
          <a:endParaRPr lang="cs-CZ"/>
        </a:p>
      </dgm:t>
    </dgm:pt>
    <dgm:pt modelId="{C73C7642-F245-4585-8F88-243F9FAEF6CA}">
      <dgm:prSet/>
      <dgm:spPr/>
      <dgm:t>
        <a:bodyPr/>
        <a:lstStyle/>
        <a:p>
          <a:pPr algn="l"/>
          <a:r>
            <a:rPr lang="cs-CZ" dirty="0" smtClean="0"/>
            <a:t>Téma: Hydraulická zařízení</a:t>
          </a:r>
          <a:endParaRPr lang="cs-CZ" dirty="0"/>
        </a:p>
      </dgm:t>
    </dgm:pt>
    <dgm:pt modelId="{3E2FFE2A-E7B1-401F-BAB6-893DF909FA64}" type="parTrans" cxnId="{808A55A3-7A45-463B-8870-E66256D18048}">
      <dgm:prSet/>
      <dgm:spPr/>
      <dgm:t>
        <a:bodyPr/>
        <a:lstStyle/>
        <a:p>
          <a:endParaRPr lang="cs-CZ"/>
        </a:p>
      </dgm:t>
    </dgm:pt>
    <dgm:pt modelId="{C6F235C3-B62B-4F7C-8AF0-6D3C84052041}" type="sibTrans" cxnId="{808A55A3-7A45-463B-8870-E66256D18048}">
      <dgm:prSet/>
      <dgm:spPr/>
      <dgm:t>
        <a:bodyPr/>
        <a:lstStyle/>
        <a:p>
          <a:endParaRPr lang="cs-CZ"/>
        </a:p>
      </dgm:t>
    </dgm:pt>
    <dgm:pt modelId="{EBC41103-E2E5-4D48-9B4B-425520D3D098}">
      <dgm:prSet/>
      <dgm:spPr/>
      <dgm:t>
        <a:bodyPr/>
        <a:lstStyle/>
        <a:p>
          <a:pPr algn="l"/>
          <a:r>
            <a:rPr lang="cs-CZ" dirty="0"/>
            <a:t>Číslo projektu</a:t>
          </a:r>
          <a:r>
            <a:rPr lang="cs-CZ" dirty="0" smtClean="0"/>
            <a:t>: CZ.1.07/1.4.00/21.1437</a:t>
          </a:r>
          <a:endParaRPr lang="cs-CZ" dirty="0"/>
        </a:p>
      </dgm:t>
    </dgm:pt>
    <dgm:pt modelId="{66EC36A9-2BA2-4EC9-AAE7-037918B0215E}" type="parTrans" cxnId="{56D768D4-D8A8-4F09-8215-BEB7EB914931}">
      <dgm:prSet/>
      <dgm:spPr/>
      <dgm:t>
        <a:bodyPr/>
        <a:lstStyle/>
        <a:p>
          <a:endParaRPr lang="cs-CZ"/>
        </a:p>
      </dgm:t>
    </dgm:pt>
    <dgm:pt modelId="{CD7C273C-2CBB-488A-8BF2-5D00DBC541E5}" type="sibTrans" cxnId="{56D768D4-D8A8-4F09-8215-BEB7EB914931}">
      <dgm:prSet/>
      <dgm:spPr/>
      <dgm:t>
        <a:bodyPr/>
        <a:lstStyle/>
        <a:p>
          <a:endParaRPr lang="cs-CZ"/>
        </a:p>
      </dgm:t>
    </dgm:pt>
    <dgm:pt modelId="{DAEA276B-ECF9-46F6-A7D3-4693B2D32BC4}">
      <dgm:prSet/>
      <dgm:spPr/>
      <dgm:t>
        <a:bodyPr/>
        <a:lstStyle/>
        <a:p>
          <a:pPr algn="l"/>
          <a:r>
            <a:rPr lang="cs-CZ" dirty="0" smtClean="0"/>
            <a:t>Sada:  Fyzika 7.ročník</a:t>
          </a:r>
          <a:endParaRPr lang="cs-CZ" dirty="0"/>
        </a:p>
      </dgm:t>
    </dgm:pt>
    <dgm:pt modelId="{5CDD5C3F-CC99-485F-87DA-E7B8245CC121}" type="parTrans" cxnId="{3E9CE5CE-BE2A-4738-9975-063CAE07F465}">
      <dgm:prSet/>
      <dgm:spPr/>
      <dgm:t>
        <a:bodyPr/>
        <a:lstStyle/>
        <a:p>
          <a:endParaRPr lang="cs-CZ"/>
        </a:p>
      </dgm:t>
    </dgm:pt>
    <dgm:pt modelId="{CECB35EA-D988-4A7F-9A56-4637A6FB2BB0}" type="sibTrans" cxnId="{3E9CE5CE-BE2A-4738-9975-063CAE07F465}">
      <dgm:prSet/>
      <dgm:spPr/>
      <dgm:t>
        <a:bodyPr/>
        <a:lstStyle/>
        <a:p>
          <a:endParaRPr lang="cs-CZ"/>
        </a:p>
      </dgm:t>
    </dgm:pt>
    <dgm:pt modelId="{71045F8C-00FA-488E-A7BD-E2E6753D979D}" type="pres">
      <dgm:prSet presAssocID="{39F8B381-5807-488E-AC22-73DD4140ED4A}" presName="Name0" presStyleCnt="0">
        <dgm:presLayoutVars>
          <dgm:chMax val="7"/>
          <dgm:dir/>
          <dgm:animLvl val="lvl"/>
          <dgm:resizeHandles val="exact"/>
        </dgm:presLayoutVars>
      </dgm:prSet>
      <dgm:spPr/>
      <dgm:t>
        <a:bodyPr/>
        <a:lstStyle/>
        <a:p>
          <a:endParaRPr lang="cs-CZ"/>
        </a:p>
      </dgm:t>
    </dgm:pt>
    <dgm:pt modelId="{3577EC6B-C980-4F34-8C69-4365E7B8FC8C}" type="pres">
      <dgm:prSet presAssocID="{445C7998-7549-48B0-BD68-D4F0167F02E5}" presName="circle1" presStyleLbl="node1" presStyleIdx="0" presStyleCnt="6"/>
      <dgm:spPr/>
    </dgm:pt>
    <dgm:pt modelId="{6940EB87-DC1D-4BC3-9408-9AC2E1FFC039}" type="pres">
      <dgm:prSet presAssocID="{445C7998-7549-48B0-BD68-D4F0167F02E5}" presName="space" presStyleCnt="0"/>
      <dgm:spPr/>
    </dgm:pt>
    <dgm:pt modelId="{BC35EE03-4121-4EF9-923D-7CB6D30D358D}" type="pres">
      <dgm:prSet presAssocID="{445C7998-7549-48B0-BD68-D4F0167F02E5}" presName="rect1" presStyleLbl="alignAcc1" presStyleIdx="0" presStyleCnt="6"/>
      <dgm:spPr/>
      <dgm:t>
        <a:bodyPr/>
        <a:lstStyle/>
        <a:p>
          <a:endParaRPr lang="cs-CZ"/>
        </a:p>
      </dgm:t>
    </dgm:pt>
    <dgm:pt modelId="{C95EEA27-3CBF-4645-A92D-9D8AF5C1CBFC}" type="pres">
      <dgm:prSet presAssocID="{FBBFC3EA-9D9D-4F3A-BEA6-9C2C0E46BF20}" presName="vertSpace2" presStyleLbl="node1" presStyleIdx="0" presStyleCnt="6"/>
      <dgm:spPr/>
    </dgm:pt>
    <dgm:pt modelId="{851BB866-B6AE-4566-893F-4C635BA974FC}" type="pres">
      <dgm:prSet presAssocID="{FBBFC3EA-9D9D-4F3A-BEA6-9C2C0E46BF20}" presName="circle2" presStyleLbl="node1" presStyleIdx="1" presStyleCnt="6"/>
      <dgm:spPr/>
    </dgm:pt>
    <dgm:pt modelId="{643EA938-EDE0-4533-ACCC-D2BD6F3A527C}" type="pres">
      <dgm:prSet presAssocID="{FBBFC3EA-9D9D-4F3A-BEA6-9C2C0E46BF20}" presName="rect2" presStyleLbl="alignAcc1" presStyleIdx="1" presStyleCnt="6"/>
      <dgm:spPr/>
      <dgm:t>
        <a:bodyPr/>
        <a:lstStyle/>
        <a:p>
          <a:endParaRPr lang="cs-CZ"/>
        </a:p>
      </dgm:t>
    </dgm:pt>
    <dgm:pt modelId="{92F31B18-D66D-4CC7-89B9-378928DE877D}" type="pres">
      <dgm:prSet presAssocID="{019433A1-1324-4DE1-9E6F-32B851095F74}" presName="vertSpace3" presStyleLbl="node1" presStyleIdx="1" presStyleCnt="6"/>
      <dgm:spPr/>
    </dgm:pt>
    <dgm:pt modelId="{902074E1-B931-4618-97F1-FADBE82E9C3C}" type="pres">
      <dgm:prSet presAssocID="{019433A1-1324-4DE1-9E6F-32B851095F74}" presName="circle3" presStyleLbl="node1" presStyleIdx="2" presStyleCnt="6"/>
      <dgm:spPr/>
    </dgm:pt>
    <dgm:pt modelId="{A3817367-F2BC-482F-8832-FA00B51DCCF3}" type="pres">
      <dgm:prSet presAssocID="{019433A1-1324-4DE1-9E6F-32B851095F74}" presName="rect3" presStyleLbl="alignAcc1" presStyleIdx="2" presStyleCnt="6"/>
      <dgm:spPr/>
      <dgm:t>
        <a:bodyPr/>
        <a:lstStyle/>
        <a:p>
          <a:endParaRPr lang="cs-CZ"/>
        </a:p>
      </dgm:t>
    </dgm:pt>
    <dgm:pt modelId="{626ABFF6-56C8-4386-B662-68EC364EED9D}" type="pres">
      <dgm:prSet presAssocID="{DAEA276B-ECF9-46F6-A7D3-4693B2D32BC4}" presName="vertSpace4" presStyleLbl="node1" presStyleIdx="2" presStyleCnt="6"/>
      <dgm:spPr/>
    </dgm:pt>
    <dgm:pt modelId="{6DB11F1C-D028-4800-9625-6611CA9DE6D4}" type="pres">
      <dgm:prSet presAssocID="{DAEA276B-ECF9-46F6-A7D3-4693B2D32BC4}" presName="circle4" presStyleLbl="node1" presStyleIdx="3" presStyleCnt="6"/>
      <dgm:spPr/>
    </dgm:pt>
    <dgm:pt modelId="{CDED6FE3-AD8F-4ACC-B6B8-710EDDD97598}" type="pres">
      <dgm:prSet presAssocID="{DAEA276B-ECF9-46F6-A7D3-4693B2D32BC4}" presName="rect4" presStyleLbl="alignAcc1" presStyleIdx="3" presStyleCnt="6" custLinFactNeighborX="0" custLinFactNeighborY="3759"/>
      <dgm:spPr/>
      <dgm:t>
        <a:bodyPr/>
        <a:lstStyle/>
        <a:p>
          <a:endParaRPr lang="cs-CZ"/>
        </a:p>
      </dgm:t>
    </dgm:pt>
    <dgm:pt modelId="{397AC6D7-84A6-4150-958F-83C92D9ACF38}" type="pres">
      <dgm:prSet presAssocID="{C73C7642-F245-4585-8F88-243F9FAEF6CA}" presName="vertSpace5" presStyleLbl="node1" presStyleIdx="3" presStyleCnt="6"/>
      <dgm:spPr/>
    </dgm:pt>
    <dgm:pt modelId="{D7419528-33A6-416D-9E64-B3F7915C5149}" type="pres">
      <dgm:prSet presAssocID="{C73C7642-F245-4585-8F88-243F9FAEF6CA}" presName="circle5" presStyleLbl="node1" presStyleIdx="4" presStyleCnt="6"/>
      <dgm:spPr/>
    </dgm:pt>
    <dgm:pt modelId="{97289DF2-90F4-4EC2-A9FC-633B00BAB610}" type="pres">
      <dgm:prSet presAssocID="{C73C7642-F245-4585-8F88-243F9FAEF6CA}" presName="rect5" presStyleLbl="alignAcc1" presStyleIdx="4" presStyleCnt="6"/>
      <dgm:spPr/>
      <dgm:t>
        <a:bodyPr/>
        <a:lstStyle/>
        <a:p>
          <a:endParaRPr lang="cs-CZ"/>
        </a:p>
      </dgm:t>
    </dgm:pt>
    <dgm:pt modelId="{234EBA9D-95B4-4C20-A84E-6F65F1085DC6}" type="pres">
      <dgm:prSet presAssocID="{EBC41103-E2E5-4D48-9B4B-425520D3D098}" presName="vertSpace6" presStyleLbl="node1" presStyleIdx="4" presStyleCnt="6"/>
      <dgm:spPr/>
    </dgm:pt>
    <dgm:pt modelId="{12255512-213F-41DF-90A6-8B4CD74A2B52}" type="pres">
      <dgm:prSet presAssocID="{EBC41103-E2E5-4D48-9B4B-425520D3D098}" presName="circle6" presStyleLbl="node1" presStyleIdx="5" presStyleCnt="6"/>
      <dgm:spPr/>
    </dgm:pt>
    <dgm:pt modelId="{50C2F88D-8688-44C2-A854-691F34009D3B}" type="pres">
      <dgm:prSet presAssocID="{EBC41103-E2E5-4D48-9B4B-425520D3D098}" presName="rect6" presStyleLbl="alignAcc1" presStyleIdx="5" presStyleCnt="6"/>
      <dgm:spPr/>
      <dgm:t>
        <a:bodyPr/>
        <a:lstStyle/>
        <a:p>
          <a:endParaRPr lang="cs-CZ"/>
        </a:p>
      </dgm:t>
    </dgm:pt>
    <dgm:pt modelId="{4D19AB04-24FA-40C2-B203-52AE3D15E171}" type="pres">
      <dgm:prSet presAssocID="{445C7998-7549-48B0-BD68-D4F0167F02E5}" presName="rect1ParTxNoCh" presStyleLbl="alignAcc1" presStyleIdx="5" presStyleCnt="6">
        <dgm:presLayoutVars>
          <dgm:chMax val="1"/>
          <dgm:bulletEnabled val="1"/>
        </dgm:presLayoutVars>
      </dgm:prSet>
      <dgm:spPr/>
      <dgm:t>
        <a:bodyPr/>
        <a:lstStyle/>
        <a:p>
          <a:endParaRPr lang="cs-CZ"/>
        </a:p>
      </dgm:t>
    </dgm:pt>
    <dgm:pt modelId="{832BF48F-0145-4429-9E02-8FCA946CCE9E}" type="pres">
      <dgm:prSet presAssocID="{FBBFC3EA-9D9D-4F3A-BEA6-9C2C0E46BF20}" presName="rect2ParTxNoCh" presStyleLbl="alignAcc1" presStyleIdx="5" presStyleCnt="6">
        <dgm:presLayoutVars>
          <dgm:chMax val="1"/>
          <dgm:bulletEnabled val="1"/>
        </dgm:presLayoutVars>
      </dgm:prSet>
      <dgm:spPr/>
      <dgm:t>
        <a:bodyPr/>
        <a:lstStyle/>
        <a:p>
          <a:endParaRPr lang="cs-CZ"/>
        </a:p>
      </dgm:t>
    </dgm:pt>
    <dgm:pt modelId="{E7297F21-D4FD-4A41-AE58-814D01A6B5E7}" type="pres">
      <dgm:prSet presAssocID="{019433A1-1324-4DE1-9E6F-32B851095F74}" presName="rect3ParTxNoCh" presStyleLbl="alignAcc1" presStyleIdx="5" presStyleCnt="6">
        <dgm:presLayoutVars>
          <dgm:chMax val="1"/>
          <dgm:bulletEnabled val="1"/>
        </dgm:presLayoutVars>
      </dgm:prSet>
      <dgm:spPr/>
      <dgm:t>
        <a:bodyPr/>
        <a:lstStyle/>
        <a:p>
          <a:endParaRPr lang="cs-CZ"/>
        </a:p>
      </dgm:t>
    </dgm:pt>
    <dgm:pt modelId="{F69A1436-182C-465B-AD7F-FE48E0C090C1}" type="pres">
      <dgm:prSet presAssocID="{DAEA276B-ECF9-46F6-A7D3-4693B2D32BC4}" presName="rect4ParTxNoCh" presStyleLbl="alignAcc1" presStyleIdx="5" presStyleCnt="6">
        <dgm:presLayoutVars>
          <dgm:chMax val="1"/>
          <dgm:bulletEnabled val="1"/>
        </dgm:presLayoutVars>
      </dgm:prSet>
      <dgm:spPr/>
      <dgm:t>
        <a:bodyPr/>
        <a:lstStyle/>
        <a:p>
          <a:endParaRPr lang="cs-CZ"/>
        </a:p>
      </dgm:t>
    </dgm:pt>
    <dgm:pt modelId="{AA41A67C-3D3F-4AE9-9E0F-5D7F7BB2E741}" type="pres">
      <dgm:prSet presAssocID="{C73C7642-F245-4585-8F88-243F9FAEF6CA}" presName="rect5ParTxNoCh" presStyleLbl="alignAcc1" presStyleIdx="5" presStyleCnt="6">
        <dgm:presLayoutVars>
          <dgm:chMax val="1"/>
          <dgm:bulletEnabled val="1"/>
        </dgm:presLayoutVars>
      </dgm:prSet>
      <dgm:spPr/>
      <dgm:t>
        <a:bodyPr/>
        <a:lstStyle/>
        <a:p>
          <a:endParaRPr lang="cs-CZ"/>
        </a:p>
      </dgm:t>
    </dgm:pt>
    <dgm:pt modelId="{F969C235-9271-4D34-B740-D627A121CAD0}" type="pres">
      <dgm:prSet presAssocID="{EBC41103-E2E5-4D48-9B4B-425520D3D098}" presName="rect6ParTxNoCh" presStyleLbl="alignAcc1" presStyleIdx="5" presStyleCnt="6">
        <dgm:presLayoutVars>
          <dgm:chMax val="1"/>
          <dgm:bulletEnabled val="1"/>
        </dgm:presLayoutVars>
      </dgm:prSet>
      <dgm:spPr/>
      <dgm:t>
        <a:bodyPr/>
        <a:lstStyle/>
        <a:p>
          <a:endParaRPr lang="cs-CZ"/>
        </a:p>
      </dgm:t>
    </dgm:pt>
  </dgm:ptLst>
  <dgm:cxnLst>
    <dgm:cxn modelId="{2A2BCF91-C654-4E19-950C-39AA1A49C169}" srcId="{39F8B381-5807-488E-AC22-73DD4140ED4A}" destId="{019433A1-1324-4DE1-9E6F-32B851095F74}" srcOrd="2" destOrd="0" parTransId="{2AB92C11-48B1-4C26-9CC1-F4AB2F53C03B}" sibTransId="{2716416C-EF69-44CA-AEFE-14F7FF081354}"/>
    <dgm:cxn modelId="{808A55A3-7A45-463B-8870-E66256D18048}" srcId="{39F8B381-5807-488E-AC22-73DD4140ED4A}" destId="{C73C7642-F245-4585-8F88-243F9FAEF6CA}" srcOrd="4" destOrd="0" parTransId="{3E2FFE2A-E7B1-401F-BAB6-893DF909FA64}" sibTransId="{C6F235C3-B62B-4F7C-8AF0-6D3C84052041}"/>
    <dgm:cxn modelId="{50242C28-F66C-4379-9B10-9C8D05E09FC4}" type="presOf" srcId="{39F8B381-5807-488E-AC22-73DD4140ED4A}" destId="{71045F8C-00FA-488E-A7BD-E2E6753D979D}" srcOrd="0" destOrd="0" presId="urn:microsoft.com/office/officeart/2005/8/layout/target3"/>
    <dgm:cxn modelId="{2D4DA7A8-B7CC-4599-8870-5FF2A0338EC7}" type="presOf" srcId="{C73C7642-F245-4585-8F88-243F9FAEF6CA}" destId="{AA41A67C-3D3F-4AE9-9E0F-5D7F7BB2E741}" srcOrd="1" destOrd="0" presId="urn:microsoft.com/office/officeart/2005/8/layout/target3"/>
    <dgm:cxn modelId="{5A8E9AAD-D6B1-4368-A4D5-B6416865B95A}" type="presOf" srcId="{019433A1-1324-4DE1-9E6F-32B851095F74}" destId="{A3817367-F2BC-482F-8832-FA00B51DCCF3}" srcOrd="0" destOrd="0" presId="urn:microsoft.com/office/officeart/2005/8/layout/target3"/>
    <dgm:cxn modelId="{B84DB77B-7367-4737-847E-A8ECFCA083EE}" type="presOf" srcId="{DAEA276B-ECF9-46F6-A7D3-4693B2D32BC4}" destId="{F69A1436-182C-465B-AD7F-FE48E0C090C1}" srcOrd="1" destOrd="0" presId="urn:microsoft.com/office/officeart/2005/8/layout/target3"/>
    <dgm:cxn modelId="{6924CF32-8902-43FB-BEAA-EBA7EA1447CF}" type="presOf" srcId="{445C7998-7549-48B0-BD68-D4F0167F02E5}" destId="{BC35EE03-4121-4EF9-923D-7CB6D30D358D}" srcOrd="0" destOrd="0" presId="urn:microsoft.com/office/officeart/2005/8/layout/target3"/>
    <dgm:cxn modelId="{BCB163C3-3B0F-4F74-88F0-37F026D4C894}" srcId="{39F8B381-5807-488E-AC22-73DD4140ED4A}" destId="{445C7998-7549-48B0-BD68-D4F0167F02E5}" srcOrd="0" destOrd="0" parTransId="{D4A1AC32-6B30-44CD-A965-234E2C33692F}" sibTransId="{C846DAC9-9D22-4975-84AF-8D4E4FA8DA5C}"/>
    <dgm:cxn modelId="{3C04488A-A174-4048-B7A2-D099FF91A088}" type="presOf" srcId="{FBBFC3EA-9D9D-4F3A-BEA6-9C2C0E46BF20}" destId="{643EA938-EDE0-4533-ACCC-D2BD6F3A527C}" srcOrd="0" destOrd="0" presId="urn:microsoft.com/office/officeart/2005/8/layout/target3"/>
    <dgm:cxn modelId="{56D768D4-D8A8-4F09-8215-BEB7EB914931}" srcId="{39F8B381-5807-488E-AC22-73DD4140ED4A}" destId="{EBC41103-E2E5-4D48-9B4B-425520D3D098}" srcOrd="5" destOrd="0" parTransId="{66EC36A9-2BA2-4EC9-AAE7-037918B0215E}" sibTransId="{CD7C273C-2CBB-488A-8BF2-5D00DBC541E5}"/>
    <dgm:cxn modelId="{98A93AE8-B080-4FE4-9214-65839FC3CCE6}" type="presOf" srcId="{DAEA276B-ECF9-46F6-A7D3-4693B2D32BC4}" destId="{CDED6FE3-AD8F-4ACC-B6B8-710EDDD97598}" srcOrd="0" destOrd="0" presId="urn:microsoft.com/office/officeart/2005/8/layout/target3"/>
    <dgm:cxn modelId="{3E9CE5CE-BE2A-4738-9975-063CAE07F465}" srcId="{39F8B381-5807-488E-AC22-73DD4140ED4A}" destId="{DAEA276B-ECF9-46F6-A7D3-4693B2D32BC4}" srcOrd="3" destOrd="0" parTransId="{5CDD5C3F-CC99-485F-87DA-E7B8245CC121}" sibTransId="{CECB35EA-D988-4A7F-9A56-4637A6FB2BB0}"/>
    <dgm:cxn modelId="{517648F2-99BB-4C29-B368-E259547754D5}" type="presOf" srcId="{C73C7642-F245-4585-8F88-243F9FAEF6CA}" destId="{97289DF2-90F4-4EC2-A9FC-633B00BAB610}" srcOrd="0" destOrd="0" presId="urn:microsoft.com/office/officeart/2005/8/layout/target3"/>
    <dgm:cxn modelId="{0D40A4CB-0291-4F3D-A22E-0AF7A0F027D9}" type="presOf" srcId="{EBC41103-E2E5-4D48-9B4B-425520D3D098}" destId="{50C2F88D-8688-44C2-A854-691F34009D3B}" srcOrd="0" destOrd="0" presId="urn:microsoft.com/office/officeart/2005/8/layout/target3"/>
    <dgm:cxn modelId="{824E7454-2B1B-41A6-B268-31C032BDBB60}" type="presOf" srcId="{445C7998-7549-48B0-BD68-D4F0167F02E5}" destId="{4D19AB04-24FA-40C2-B203-52AE3D15E171}" srcOrd="1" destOrd="0" presId="urn:microsoft.com/office/officeart/2005/8/layout/target3"/>
    <dgm:cxn modelId="{C24533D2-26E5-47EB-8A39-D4FB9E52EFE6}" srcId="{39F8B381-5807-488E-AC22-73DD4140ED4A}" destId="{FBBFC3EA-9D9D-4F3A-BEA6-9C2C0E46BF20}" srcOrd="1" destOrd="0" parTransId="{DDB8DF17-17D4-4A37-80A4-B2BE20408FA2}" sibTransId="{83B48451-91B6-4E15-99C9-0FE713D5286E}"/>
    <dgm:cxn modelId="{55AC12F8-D1EC-4D89-BA48-57CE87DE36B5}" type="presOf" srcId="{019433A1-1324-4DE1-9E6F-32B851095F74}" destId="{E7297F21-D4FD-4A41-AE58-814D01A6B5E7}" srcOrd="1" destOrd="0" presId="urn:microsoft.com/office/officeart/2005/8/layout/target3"/>
    <dgm:cxn modelId="{2239C6BD-D526-4A94-B15E-E46223F4D32D}" type="presOf" srcId="{EBC41103-E2E5-4D48-9B4B-425520D3D098}" destId="{F969C235-9271-4D34-B740-D627A121CAD0}" srcOrd="1" destOrd="0" presId="urn:microsoft.com/office/officeart/2005/8/layout/target3"/>
    <dgm:cxn modelId="{10738565-10CF-4778-9AC4-C8585A773B04}" type="presOf" srcId="{FBBFC3EA-9D9D-4F3A-BEA6-9C2C0E46BF20}" destId="{832BF48F-0145-4429-9E02-8FCA946CCE9E}" srcOrd="1" destOrd="0" presId="urn:microsoft.com/office/officeart/2005/8/layout/target3"/>
    <dgm:cxn modelId="{F719CA95-2103-4EC2-8F74-1F84207A0D8A}" type="presParOf" srcId="{71045F8C-00FA-488E-A7BD-E2E6753D979D}" destId="{3577EC6B-C980-4F34-8C69-4365E7B8FC8C}" srcOrd="0" destOrd="0" presId="urn:microsoft.com/office/officeart/2005/8/layout/target3"/>
    <dgm:cxn modelId="{ADA0524C-4839-4C76-832F-8AFAE8D1CD0F}" type="presParOf" srcId="{71045F8C-00FA-488E-A7BD-E2E6753D979D}" destId="{6940EB87-DC1D-4BC3-9408-9AC2E1FFC039}" srcOrd="1" destOrd="0" presId="urn:microsoft.com/office/officeart/2005/8/layout/target3"/>
    <dgm:cxn modelId="{86E5BB46-F614-4B32-8BBC-5B6945A291BA}" type="presParOf" srcId="{71045F8C-00FA-488E-A7BD-E2E6753D979D}" destId="{BC35EE03-4121-4EF9-923D-7CB6D30D358D}" srcOrd="2" destOrd="0" presId="urn:microsoft.com/office/officeart/2005/8/layout/target3"/>
    <dgm:cxn modelId="{E06BF481-3294-4717-BB97-31A341C83F8F}" type="presParOf" srcId="{71045F8C-00FA-488E-A7BD-E2E6753D979D}" destId="{C95EEA27-3CBF-4645-A92D-9D8AF5C1CBFC}" srcOrd="3" destOrd="0" presId="urn:microsoft.com/office/officeart/2005/8/layout/target3"/>
    <dgm:cxn modelId="{D9D537DB-A24B-49D0-9B5C-7DC3FE788DBE}" type="presParOf" srcId="{71045F8C-00FA-488E-A7BD-E2E6753D979D}" destId="{851BB866-B6AE-4566-893F-4C635BA974FC}" srcOrd="4" destOrd="0" presId="urn:microsoft.com/office/officeart/2005/8/layout/target3"/>
    <dgm:cxn modelId="{B01B4C1D-73C4-4321-88AC-B7F798778CC5}" type="presParOf" srcId="{71045F8C-00FA-488E-A7BD-E2E6753D979D}" destId="{643EA938-EDE0-4533-ACCC-D2BD6F3A527C}" srcOrd="5" destOrd="0" presId="urn:microsoft.com/office/officeart/2005/8/layout/target3"/>
    <dgm:cxn modelId="{2D08382D-2F60-4793-97F0-71C11A134331}" type="presParOf" srcId="{71045F8C-00FA-488E-A7BD-E2E6753D979D}" destId="{92F31B18-D66D-4CC7-89B9-378928DE877D}" srcOrd="6" destOrd="0" presId="urn:microsoft.com/office/officeart/2005/8/layout/target3"/>
    <dgm:cxn modelId="{4F30B4BC-B481-49B2-98E0-6BF74DF8C500}" type="presParOf" srcId="{71045F8C-00FA-488E-A7BD-E2E6753D979D}" destId="{902074E1-B931-4618-97F1-FADBE82E9C3C}" srcOrd="7" destOrd="0" presId="urn:microsoft.com/office/officeart/2005/8/layout/target3"/>
    <dgm:cxn modelId="{67D09A07-0D10-4C73-8A63-B66D59B53B3B}" type="presParOf" srcId="{71045F8C-00FA-488E-A7BD-E2E6753D979D}" destId="{A3817367-F2BC-482F-8832-FA00B51DCCF3}" srcOrd="8" destOrd="0" presId="urn:microsoft.com/office/officeart/2005/8/layout/target3"/>
    <dgm:cxn modelId="{07AAA1A3-7DA9-44EB-848D-92D120B12DEF}" type="presParOf" srcId="{71045F8C-00FA-488E-A7BD-E2E6753D979D}" destId="{626ABFF6-56C8-4386-B662-68EC364EED9D}" srcOrd="9" destOrd="0" presId="urn:microsoft.com/office/officeart/2005/8/layout/target3"/>
    <dgm:cxn modelId="{EB736B26-F9D8-43FB-A941-C2853B0998DD}" type="presParOf" srcId="{71045F8C-00FA-488E-A7BD-E2E6753D979D}" destId="{6DB11F1C-D028-4800-9625-6611CA9DE6D4}" srcOrd="10" destOrd="0" presId="urn:microsoft.com/office/officeart/2005/8/layout/target3"/>
    <dgm:cxn modelId="{A9FD37A2-83B8-4C26-8CE4-D95A94AFC7B8}" type="presParOf" srcId="{71045F8C-00FA-488E-A7BD-E2E6753D979D}" destId="{CDED6FE3-AD8F-4ACC-B6B8-710EDDD97598}" srcOrd="11" destOrd="0" presId="urn:microsoft.com/office/officeart/2005/8/layout/target3"/>
    <dgm:cxn modelId="{772A43AC-48E5-42BD-8A43-3750D9D5240D}" type="presParOf" srcId="{71045F8C-00FA-488E-A7BD-E2E6753D979D}" destId="{397AC6D7-84A6-4150-958F-83C92D9ACF38}" srcOrd="12" destOrd="0" presId="urn:microsoft.com/office/officeart/2005/8/layout/target3"/>
    <dgm:cxn modelId="{970D328B-BECD-4586-A33F-302706574738}" type="presParOf" srcId="{71045F8C-00FA-488E-A7BD-E2E6753D979D}" destId="{D7419528-33A6-416D-9E64-B3F7915C5149}" srcOrd="13" destOrd="0" presId="urn:microsoft.com/office/officeart/2005/8/layout/target3"/>
    <dgm:cxn modelId="{09A7DE69-AEE8-4613-8871-2D05AC314099}" type="presParOf" srcId="{71045F8C-00FA-488E-A7BD-E2E6753D979D}" destId="{97289DF2-90F4-4EC2-A9FC-633B00BAB610}" srcOrd="14" destOrd="0" presId="urn:microsoft.com/office/officeart/2005/8/layout/target3"/>
    <dgm:cxn modelId="{3A181515-F55C-416B-BBEA-F93420E40FD0}" type="presParOf" srcId="{71045F8C-00FA-488E-A7BD-E2E6753D979D}" destId="{234EBA9D-95B4-4C20-A84E-6F65F1085DC6}" srcOrd="15" destOrd="0" presId="urn:microsoft.com/office/officeart/2005/8/layout/target3"/>
    <dgm:cxn modelId="{4BE5085C-DE22-41D8-B403-B2A8CD682731}" type="presParOf" srcId="{71045F8C-00FA-488E-A7BD-E2E6753D979D}" destId="{12255512-213F-41DF-90A6-8B4CD74A2B52}" srcOrd="16" destOrd="0" presId="urn:microsoft.com/office/officeart/2005/8/layout/target3"/>
    <dgm:cxn modelId="{BD9BD614-526E-4C4F-B4F6-DD9B510CB766}" type="presParOf" srcId="{71045F8C-00FA-488E-A7BD-E2E6753D979D}" destId="{50C2F88D-8688-44C2-A854-691F34009D3B}" srcOrd="17" destOrd="0" presId="urn:microsoft.com/office/officeart/2005/8/layout/target3"/>
    <dgm:cxn modelId="{7A20C749-3DF6-4A55-9B7D-2FF5EB5A1D9F}" type="presParOf" srcId="{71045F8C-00FA-488E-A7BD-E2E6753D979D}" destId="{4D19AB04-24FA-40C2-B203-52AE3D15E171}" srcOrd="18" destOrd="0" presId="urn:microsoft.com/office/officeart/2005/8/layout/target3"/>
    <dgm:cxn modelId="{A572EA65-1D44-4FAF-AE2D-E665CFF69BBA}" type="presParOf" srcId="{71045F8C-00FA-488E-A7BD-E2E6753D979D}" destId="{832BF48F-0145-4429-9E02-8FCA946CCE9E}" srcOrd="19" destOrd="0" presId="urn:microsoft.com/office/officeart/2005/8/layout/target3"/>
    <dgm:cxn modelId="{0552F973-B082-42E5-B0BD-2DF12D845399}" type="presParOf" srcId="{71045F8C-00FA-488E-A7BD-E2E6753D979D}" destId="{E7297F21-D4FD-4A41-AE58-814D01A6B5E7}" srcOrd="20" destOrd="0" presId="urn:microsoft.com/office/officeart/2005/8/layout/target3"/>
    <dgm:cxn modelId="{DF0761EB-71DC-4856-9020-4D653CC68B8E}" type="presParOf" srcId="{71045F8C-00FA-488E-A7BD-E2E6753D979D}" destId="{F69A1436-182C-465B-AD7F-FE48E0C090C1}" srcOrd="21" destOrd="0" presId="urn:microsoft.com/office/officeart/2005/8/layout/target3"/>
    <dgm:cxn modelId="{A102DF75-F7DC-46BB-8BA9-5EC3F22A6E65}" type="presParOf" srcId="{71045F8C-00FA-488E-A7BD-E2E6753D979D}" destId="{AA41A67C-3D3F-4AE9-9E0F-5D7F7BB2E741}" srcOrd="22" destOrd="0" presId="urn:microsoft.com/office/officeart/2005/8/layout/target3"/>
    <dgm:cxn modelId="{505692A7-5BC9-4D96-BDD7-945AF0EA79AB}" type="presParOf" srcId="{71045F8C-00FA-488E-A7BD-E2E6753D979D}" destId="{F969C235-9271-4D34-B740-D627A121CAD0}" srcOrd="23" destOrd="0" presId="urn:microsoft.com/office/officeart/2005/8/layout/target3"/>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9AA764C3-72A8-4A1F-A1F2-2488553CDFCC}" type="datetimeFigureOut">
              <a:rPr lang="cs-CZ"/>
              <a:pPr>
                <a:defRPr/>
              </a:pPr>
              <a:t>2.8.2012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cs-CZ" noProof="0"/>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noProof="0" smtClean="0"/>
              <a:t>Kliknutím lze upravit styly předlohy textu.</a:t>
            </a:r>
          </a:p>
          <a:p>
            <a:pPr lvl="1"/>
            <a:r>
              <a:rPr lang="cs-CZ" noProof="0" smtClean="0"/>
              <a:t>Druhá úroveň</a:t>
            </a:r>
          </a:p>
          <a:p>
            <a:pPr lvl="2"/>
            <a:r>
              <a:rPr lang="cs-CZ" noProof="0" smtClean="0"/>
              <a:t>Třetí úroveň</a:t>
            </a:r>
          </a:p>
          <a:p>
            <a:pPr lvl="3"/>
            <a:r>
              <a:rPr lang="cs-CZ" noProof="0" smtClean="0"/>
              <a:t>Čtvrtá úroveň</a:t>
            </a:r>
          </a:p>
          <a:p>
            <a:pPr lvl="4"/>
            <a:r>
              <a:rPr lang="cs-CZ" noProof="0" smtClean="0"/>
              <a:t>Pátá úroveň</a:t>
            </a:r>
            <a:endParaRPr lang="cs-CZ" noProof="0"/>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F4DA3022-E709-4DE4-90DE-0FBB1092264F}" type="slidenum">
              <a:rPr lang="cs-CZ"/>
              <a:pPr>
                <a:defRPr/>
              </a:pPr>
              <a:t>‹#›</a:t>
            </a:fld>
            <a:endParaRPr lang="cs-CZ"/>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Zástupný symbol pro obrázek snímku 1"/>
          <p:cNvSpPr>
            <a:spLocks noGrp="1" noRot="1" noChangeAspect="1"/>
          </p:cNvSpPr>
          <p:nvPr>
            <p:ph type="sldImg"/>
          </p:nvPr>
        </p:nvSpPr>
        <p:spPr bwMode="auto">
          <a:noFill/>
          <a:ln>
            <a:solidFill>
              <a:srgbClr val="000000"/>
            </a:solidFill>
            <a:miter lim="800000"/>
            <a:headEnd/>
            <a:tailEnd/>
          </a:ln>
        </p:spPr>
      </p:sp>
      <p:sp>
        <p:nvSpPr>
          <p:cNvPr id="36866"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cs-CZ" smtClean="0"/>
              <a:t>1. 3 MN; 2. 760N; 3. 1800 N.</a:t>
            </a:r>
          </a:p>
        </p:txBody>
      </p:sp>
      <p:sp>
        <p:nvSpPr>
          <p:cNvPr id="36867"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4222C49D-028F-4C6C-9E70-5A076819D230}" type="slidenum">
              <a:rPr lang="cs-CZ">
                <a:cs typeface="Arial" charset="0"/>
              </a:rPr>
              <a:pPr fontAlgn="base">
                <a:spcBef>
                  <a:spcPct val="0"/>
                </a:spcBef>
                <a:spcAft>
                  <a:spcPct val="0"/>
                </a:spcAft>
              </a:pPr>
              <a:t>10</a:t>
            </a:fld>
            <a:endParaRPr lang="cs-CZ">
              <a:cs typeface="Arial"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09601"/>
            <a:ext cx="7772400" cy="4267200"/>
          </a:xfrm>
        </p:spPr>
        <p:txBody>
          <a:bodyPr/>
          <a:lstStyle>
            <a:lvl1pPr>
              <a:lnSpc>
                <a:spcPct val="100000"/>
              </a:lnSpc>
              <a:defRPr sz="8000"/>
            </a:lvl1pPr>
          </a:lstStyle>
          <a:p>
            <a:r>
              <a:rPr lang="cs-CZ" smtClean="0"/>
              <a:t>Kliknutím lze upravit styl.</a:t>
            </a:r>
            <a:endParaRPr lang="en-US" dirty="0"/>
          </a:p>
        </p:txBody>
      </p:sp>
      <p:sp>
        <p:nvSpPr>
          <p:cNvPr id="3" name="Subtitle 2"/>
          <p:cNvSpPr>
            <a:spLocks noGrp="1"/>
          </p:cNvSpPr>
          <p:nvPr>
            <p:ph type="subTitle" idx="1"/>
          </p:nvPr>
        </p:nvSpPr>
        <p:spPr>
          <a:xfrm>
            <a:off x="1371600" y="4953000"/>
            <a:ext cx="6400800" cy="12192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lvl1pPr>
              <a:defRPr/>
            </a:lvl1pPr>
          </a:lstStyle>
          <a:p>
            <a:pPr>
              <a:defRPr/>
            </a:pPr>
            <a:fld id="{EB429A11-CC08-45E7-9772-BE902211542F}" type="datetimeFigureOut">
              <a:rPr lang="cs-CZ"/>
              <a:pPr>
                <a:defRPr/>
              </a:pPr>
              <a:t>2.8.2012</a:t>
            </a:fld>
            <a:endParaRPr lang="cs-CZ"/>
          </a:p>
        </p:txBody>
      </p:sp>
      <p:sp>
        <p:nvSpPr>
          <p:cNvPr id="5" name="Footer Placeholder 4"/>
          <p:cNvSpPr>
            <a:spLocks noGrp="1"/>
          </p:cNvSpPr>
          <p:nvPr>
            <p:ph type="ftr" sz="quarter" idx="11"/>
          </p:nvPr>
        </p:nvSpPr>
        <p:spPr/>
        <p:txBody>
          <a:bodyPr/>
          <a:lstStyle>
            <a:lvl1pPr>
              <a:defRPr/>
            </a:lvl1pPr>
          </a:lstStyle>
          <a:p>
            <a:pPr>
              <a:defRPr/>
            </a:pPr>
            <a:endParaRPr lang="cs-CZ"/>
          </a:p>
        </p:txBody>
      </p:sp>
      <p:sp>
        <p:nvSpPr>
          <p:cNvPr id="6" name="Slide Number Placeholder 5"/>
          <p:cNvSpPr>
            <a:spLocks noGrp="1"/>
          </p:cNvSpPr>
          <p:nvPr>
            <p:ph type="sldNum" sz="quarter" idx="12"/>
          </p:nvPr>
        </p:nvSpPr>
        <p:spPr/>
        <p:txBody>
          <a:bodyPr/>
          <a:lstStyle>
            <a:lvl1pPr>
              <a:defRPr/>
            </a:lvl1pPr>
          </a:lstStyle>
          <a:p>
            <a:pPr>
              <a:defRPr/>
            </a:pPr>
            <a:fld id="{785C4E7F-EE65-444A-9734-263F72D2D06E}" type="slidenum">
              <a:rPr lang="cs-CZ"/>
              <a:pPr>
                <a:defRPr/>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4" name="Date Placeholder 3"/>
          <p:cNvSpPr>
            <a:spLocks noGrp="1"/>
          </p:cNvSpPr>
          <p:nvPr>
            <p:ph type="dt" sz="half" idx="10"/>
          </p:nvPr>
        </p:nvSpPr>
        <p:spPr/>
        <p:txBody>
          <a:bodyPr/>
          <a:lstStyle>
            <a:lvl1pPr>
              <a:defRPr/>
            </a:lvl1pPr>
          </a:lstStyle>
          <a:p>
            <a:pPr>
              <a:defRPr/>
            </a:pPr>
            <a:fld id="{15C3A393-A6BC-4C0C-B302-17E7DD92F13A}" type="datetimeFigureOut">
              <a:rPr lang="cs-CZ"/>
              <a:pPr>
                <a:defRPr/>
              </a:pPr>
              <a:t>2.8.2012</a:t>
            </a:fld>
            <a:endParaRPr lang="cs-CZ"/>
          </a:p>
        </p:txBody>
      </p:sp>
      <p:sp>
        <p:nvSpPr>
          <p:cNvPr id="5" name="Footer Placeholder 4"/>
          <p:cNvSpPr>
            <a:spLocks noGrp="1"/>
          </p:cNvSpPr>
          <p:nvPr>
            <p:ph type="ftr" sz="quarter" idx="11"/>
          </p:nvPr>
        </p:nvSpPr>
        <p:spPr/>
        <p:txBody>
          <a:bodyPr/>
          <a:lstStyle>
            <a:lvl1pPr>
              <a:defRPr/>
            </a:lvl1pPr>
          </a:lstStyle>
          <a:p>
            <a:pPr>
              <a:defRPr/>
            </a:pPr>
            <a:endParaRPr lang="cs-CZ"/>
          </a:p>
        </p:txBody>
      </p:sp>
      <p:sp>
        <p:nvSpPr>
          <p:cNvPr id="6" name="Slide Number Placeholder 5"/>
          <p:cNvSpPr>
            <a:spLocks noGrp="1"/>
          </p:cNvSpPr>
          <p:nvPr>
            <p:ph type="sldNum" sz="quarter" idx="12"/>
          </p:nvPr>
        </p:nvSpPr>
        <p:spPr/>
        <p:txBody>
          <a:bodyPr/>
          <a:lstStyle>
            <a:lvl1pPr>
              <a:defRPr/>
            </a:lvl1pPr>
          </a:lstStyle>
          <a:p>
            <a:pPr>
              <a:defRPr/>
            </a:pPr>
            <a:fld id="{5A5CF5E3-F135-452A-A4AE-122E63B2D16C}" type="slidenum">
              <a:rPr lang="cs-CZ"/>
              <a:pPr>
                <a:defRPr/>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4" name="Oval 6"/>
          <p:cNvSpPr/>
          <p:nvPr/>
        </p:nvSpPr>
        <p:spPr>
          <a:xfrm>
            <a:off x="4495800" y="3924300"/>
            <a:ext cx="84138" cy="84138"/>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5" name="Oval 7"/>
          <p:cNvSpPr/>
          <p:nvPr/>
        </p:nvSpPr>
        <p:spPr>
          <a:xfrm>
            <a:off x="4695825" y="3924300"/>
            <a:ext cx="84138" cy="84138"/>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6" name="Oval 8"/>
          <p:cNvSpPr/>
          <p:nvPr/>
        </p:nvSpPr>
        <p:spPr>
          <a:xfrm>
            <a:off x="4297363" y="3924300"/>
            <a:ext cx="84137" cy="84138"/>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 name="Title 1"/>
          <p:cNvSpPr>
            <a:spLocks noGrp="1"/>
          </p:cNvSpPr>
          <p:nvPr>
            <p:ph type="title"/>
          </p:nvPr>
        </p:nvSpPr>
        <p:spPr>
          <a:xfrm>
            <a:off x="722313" y="1371600"/>
            <a:ext cx="7772400" cy="2505075"/>
          </a:xfrm>
        </p:spPr>
        <p:txBody>
          <a:bodyPr/>
          <a:lstStyle>
            <a:lvl1pPr algn="ctr" defTabSz="914400" rtl="0" eaLnBrk="1" latinLnBrk="0" hangingPunct="1">
              <a:lnSpc>
                <a:spcPct val="100000"/>
              </a:lnSpc>
              <a:spcBef>
                <a:spcPct val="0"/>
              </a:spcBef>
              <a:buNone/>
              <a:defRPr lang="en-US" sz="4800"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cs-CZ" smtClean="0"/>
              <a:t>Kliknutím lze upravit styl.</a:t>
            </a:r>
            <a:endParaRPr lang="en-US" dirty="0"/>
          </a:p>
        </p:txBody>
      </p:sp>
      <p:sp>
        <p:nvSpPr>
          <p:cNvPr id="3" name="Text Placeholder 2"/>
          <p:cNvSpPr>
            <a:spLocks noGrp="1"/>
          </p:cNvSpPr>
          <p:nvPr>
            <p:ph type="body" idx="1"/>
          </p:nvPr>
        </p:nvSpPr>
        <p:spPr>
          <a:xfrm>
            <a:off x="722313" y="4068763"/>
            <a:ext cx="7772400" cy="1131887"/>
          </a:xfrm>
        </p:spPr>
        <p:txBody>
          <a:bodyPr/>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7" name="Date Placeholder 3"/>
          <p:cNvSpPr>
            <a:spLocks noGrp="1"/>
          </p:cNvSpPr>
          <p:nvPr>
            <p:ph type="dt" sz="half" idx="10"/>
          </p:nvPr>
        </p:nvSpPr>
        <p:spPr/>
        <p:txBody>
          <a:bodyPr/>
          <a:lstStyle>
            <a:lvl1pPr>
              <a:defRPr/>
            </a:lvl1pPr>
          </a:lstStyle>
          <a:p>
            <a:pPr>
              <a:defRPr/>
            </a:pPr>
            <a:fld id="{BBF85BBB-9A70-4691-A5B5-8BED0E20B504}" type="datetimeFigureOut">
              <a:rPr lang="cs-CZ"/>
              <a:pPr>
                <a:defRPr/>
              </a:pPr>
              <a:t>2.8.2012</a:t>
            </a:fld>
            <a:endParaRPr lang="cs-CZ"/>
          </a:p>
        </p:txBody>
      </p:sp>
      <p:sp>
        <p:nvSpPr>
          <p:cNvPr id="8" name="Footer Placeholder 4"/>
          <p:cNvSpPr>
            <a:spLocks noGrp="1"/>
          </p:cNvSpPr>
          <p:nvPr>
            <p:ph type="ftr" sz="quarter" idx="11"/>
          </p:nvPr>
        </p:nvSpPr>
        <p:spPr/>
        <p:txBody>
          <a:bodyPr/>
          <a:lstStyle>
            <a:lvl1pPr>
              <a:defRPr/>
            </a:lvl1pPr>
          </a:lstStyle>
          <a:p>
            <a:pPr>
              <a:defRPr/>
            </a:pPr>
            <a:endParaRPr lang="cs-CZ"/>
          </a:p>
        </p:txBody>
      </p:sp>
      <p:sp>
        <p:nvSpPr>
          <p:cNvPr id="9" name="Slide Number Placeholder 5"/>
          <p:cNvSpPr>
            <a:spLocks noGrp="1"/>
          </p:cNvSpPr>
          <p:nvPr>
            <p:ph type="sldNum" sz="quarter" idx="12"/>
          </p:nvPr>
        </p:nvSpPr>
        <p:spPr/>
        <p:txBody>
          <a:bodyPr/>
          <a:lstStyle>
            <a:lvl1pPr>
              <a:defRPr/>
            </a:lvl1pPr>
          </a:lstStyle>
          <a:p>
            <a:pPr>
              <a:defRPr/>
            </a:pPr>
            <a:fld id="{8B9D59B0-A4FD-427B-AFB1-0390E8CF67A7}" type="slidenum">
              <a:rPr lang="cs-CZ"/>
              <a:pPr>
                <a:defRPr/>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9" name="Content Placeholder 8"/>
          <p:cNvSpPr>
            <a:spLocks noGrp="1"/>
          </p:cNvSpPr>
          <p:nvPr>
            <p:ph sz="quarter" idx="13"/>
          </p:nvPr>
        </p:nvSpPr>
        <p:spPr>
          <a:xfrm>
            <a:off x="365760" y="1600200"/>
            <a:ext cx="4041648" cy="452628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Date Placeholder 3"/>
          <p:cNvSpPr>
            <a:spLocks noGrp="1"/>
          </p:cNvSpPr>
          <p:nvPr>
            <p:ph type="dt" sz="half" idx="14"/>
          </p:nvPr>
        </p:nvSpPr>
        <p:spPr/>
        <p:txBody>
          <a:bodyPr/>
          <a:lstStyle>
            <a:lvl1pPr>
              <a:defRPr/>
            </a:lvl1pPr>
          </a:lstStyle>
          <a:p>
            <a:pPr>
              <a:defRPr/>
            </a:pPr>
            <a:fld id="{99EDD3FC-6C52-400B-886C-AA8BCDC59220}" type="datetimeFigureOut">
              <a:rPr lang="cs-CZ"/>
              <a:pPr>
                <a:defRPr/>
              </a:pPr>
              <a:t>2.8.2012</a:t>
            </a:fld>
            <a:endParaRPr lang="cs-CZ"/>
          </a:p>
        </p:txBody>
      </p:sp>
      <p:sp>
        <p:nvSpPr>
          <p:cNvPr id="6" name="Footer Placeholder 4"/>
          <p:cNvSpPr>
            <a:spLocks noGrp="1"/>
          </p:cNvSpPr>
          <p:nvPr>
            <p:ph type="ftr" sz="quarter" idx="15"/>
          </p:nvPr>
        </p:nvSpPr>
        <p:spPr/>
        <p:txBody>
          <a:bodyPr/>
          <a:lstStyle>
            <a:lvl1pPr>
              <a:defRPr/>
            </a:lvl1pPr>
          </a:lstStyle>
          <a:p>
            <a:pPr>
              <a:defRPr/>
            </a:pPr>
            <a:endParaRPr lang="cs-CZ"/>
          </a:p>
        </p:txBody>
      </p:sp>
      <p:sp>
        <p:nvSpPr>
          <p:cNvPr id="7" name="Slide Number Placeholder 5"/>
          <p:cNvSpPr>
            <a:spLocks noGrp="1"/>
          </p:cNvSpPr>
          <p:nvPr>
            <p:ph type="sldNum" sz="quarter" idx="16"/>
          </p:nvPr>
        </p:nvSpPr>
        <p:spPr/>
        <p:txBody>
          <a:bodyPr/>
          <a:lstStyle>
            <a:lvl1pPr>
              <a:defRPr/>
            </a:lvl1pPr>
          </a:lstStyle>
          <a:p>
            <a:pPr>
              <a:defRPr/>
            </a:pPr>
            <a:fld id="{71403CE2-4EAC-44CE-B697-761294958D40}" type="slidenum">
              <a:rPr lang="cs-CZ"/>
              <a:pPr>
                <a:defRPr/>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457200" y="1600200"/>
            <a:ext cx="4040188"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5" name="Text Placeholder 4"/>
          <p:cNvSpPr>
            <a:spLocks noGrp="1"/>
          </p:cNvSpPr>
          <p:nvPr>
            <p:ph type="body" sz="quarter" idx="3"/>
          </p:nvPr>
        </p:nvSpPr>
        <p:spPr>
          <a:xfrm>
            <a:off x="4648200" y="1600200"/>
            <a:ext cx="4041775"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11" name="Content Placeholder 10"/>
          <p:cNvSpPr>
            <a:spLocks noGrp="1"/>
          </p:cNvSpPr>
          <p:nvPr>
            <p:ph sz="quarter" idx="13"/>
          </p:nvPr>
        </p:nvSpPr>
        <p:spPr>
          <a:xfrm>
            <a:off x="457200" y="2212848"/>
            <a:ext cx="4041648" cy="3913632"/>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3" name="Content Placeholder 12"/>
          <p:cNvSpPr>
            <a:spLocks noGrp="1"/>
          </p:cNvSpPr>
          <p:nvPr>
            <p:ph sz="quarter" idx="14"/>
          </p:nvPr>
        </p:nvSpPr>
        <p:spPr>
          <a:xfrm>
            <a:off x="4672584" y="2212848"/>
            <a:ext cx="4041648" cy="3913187"/>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3"/>
          <p:cNvSpPr>
            <a:spLocks noGrp="1"/>
          </p:cNvSpPr>
          <p:nvPr>
            <p:ph type="dt" sz="half" idx="15"/>
          </p:nvPr>
        </p:nvSpPr>
        <p:spPr/>
        <p:txBody>
          <a:bodyPr/>
          <a:lstStyle>
            <a:lvl1pPr>
              <a:defRPr/>
            </a:lvl1pPr>
          </a:lstStyle>
          <a:p>
            <a:pPr>
              <a:defRPr/>
            </a:pPr>
            <a:fld id="{3FB8537F-F2E4-46CE-BD5D-C2525A0DE3D5}" type="datetimeFigureOut">
              <a:rPr lang="cs-CZ"/>
              <a:pPr>
                <a:defRPr/>
              </a:pPr>
              <a:t>2.8.2012</a:t>
            </a:fld>
            <a:endParaRPr lang="cs-CZ"/>
          </a:p>
        </p:txBody>
      </p:sp>
      <p:sp>
        <p:nvSpPr>
          <p:cNvPr id="8" name="Footer Placeholder 4"/>
          <p:cNvSpPr>
            <a:spLocks noGrp="1"/>
          </p:cNvSpPr>
          <p:nvPr>
            <p:ph type="ftr" sz="quarter" idx="16"/>
          </p:nvPr>
        </p:nvSpPr>
        <p:spPr/>
        <p:txBody>
          <a:bodyPr/>
          <a:lstStyle>
            <a:lvl1pPr>
              <a:defRPr/>
            </a:lvl1pPr>
          </a:lstStyle>
          <a:p>
            <a:pPr>
              <a:defRPr/>
            </a:pPr>
            <a:endParaRPr lang="cs-CZ"/>
          </a:p>
        </p:txBody>
      </p:sp>
      <p:sp>
        <p:nvSpPr>
          <p:cNvPr id="9" name="Slide Number Placeholder 5"/>
          <p:cNvSpPr>
            <a:spLocks noGrp="1"/>
          </p:cNvSpPr>
          <p:nvPr>
            <p:ph type="sldNum" sz="quarter" idx="17"/>
          </p:nvPr>
        </p:nvSpPr>
        <p:spPr/>
        <p:txBody>
          <a:bodyPr/>
          <a:lstStyle>
            <a:lvl1pPr>
              <a:defRPr/>
            </a:lvl1pPr>
          </a:lstStyle>
          <a:p>
            <a:pPr>
              <a:defRPr/>
            </a:pPr>
            <a:fld id="{7E700416-BECD-4407-9332-4B8A0169BE9D}" type="slidenum">
              <a:rPr lang="cs-CZ"/>
              <a:pPr>
                <a:defRPr/>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Date Placeholder 3"/>
          <p:cNvSpPr>
            <a:spLocks noGrp="1"/>
          </p:cNvSpPr>
          <p:nvPr>
            <p:ph type="dt" sz="half" idx="10"/>
          </p:nvPr>
        </p:nvSpPr>
        <p:spPr/>
        <p:txBody>
          <a:bodyPr/>
          <a:lstStyle>
            <a:lvl1pPr>
              <a:defRPr/>
            </a:lvl1pPr>
          </a:lstStyle>
          <a:p>
            <a:pPr>
              <a:defRPr/>
            </a:pPr>
            <a:fld id="{3D0A83A4-D2B4-4699-B856-7AE7817DB57B}" type="datetimeFigureOut">
              <a:rPr lang="cs-CZ"/>
              <a:pPr>
                <a:defRPr/>
              </a:pPr>
              <a:t>2.8.2012</a:t>
            </a:fld>
            <a:endParaRPr lang="cs-CZ"/>
          </a:p>
        </p:txBody>
      </p:sp>
      <p:sp>
        <p:nvSpPr>
          <p:cNvPr id="4" name="Footer Placeholder 4"/>
          <p:cNvSpPr>
            <a:spLocks noGrp="1"/>
          </p:cNvSpPr>
          <p:nvPr>
            <p:ph type="ftr" sz="quarter" idx="11"/>
          </p:nvPr>
        </p:nvSpPr>
        <p:spPr/>
        <p:txBody>
          <a:bodyPr/>
          <a:lstStyle>
            <a:lvl1pPr>
              <a:defRPr/>
            </a:lvl1pPr>
          </a:lstStyle>
          <a:p>
            <a:pPr>
              <a:defRPr/>
            </a:pPr>
            <a:endParaRPr lang="cs-CZ"/>
          </a:p>
        </p:txBody>
      </p:sp>
      <p:sp>
        <p:nvSpPr>
          <p:cNvPr id="5" name="Slide Number Placeholder 5"/>
          <p:cNvSpPr>
            <a:spLocks noGrp="1"/>
          </p:cNvSpPr>
          <p:nvPr>
            <p:ph type="sldNum" sz="quarter" idx="12"/>
          </p:nvPr>
        </p:nvSpPr>
        <p:spPr/>
        <p:txBody>
          <a:bodyPr/>
          <a:lstStyle>
            <a:lvl1pPr>
              <a:defRPr/>
            </a:lvl1pPr>
          </a:lstStyle>
          <a:p>
            <a:pPr>
              <a:defRPr/>
            </a:pPr>
            <a:fld id="{4358323C-B85F-49AD-AFE2-4C3B56CDF7D8}" type="slidenum">
              <a:rPr lang="cs-CZ"/>
              <a:pPr>
                <a:defRPr/>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17D1EEB6-08FA-46F8-A45B-5B3F0B9A97D7}" type="datetimeFigureOut">
              <a:rPr lang="cs-CZ"/>
              <a:pPr>
                <a:defRPr/>
              </a:pPr>
              <a:t>2.8.2012</a:t>
            </a:fld>
            <a:endParaRPr lang="cs-CZ"/>
          </a:p>
        </p:txBody>
      </p:sp>
      <p:sp>
        <p:nvSpPr>
          <p:cNvPr id="3" name="Footer Placeholder 4"/>
          <p:cNvSpPr>
            <a:spLocks noGrp="1"/>
          </p:cNvSpPr>
          <p:nvPr>
            <p:ph type="ftr" sz="quarter" idx="11"/>
          </p:nvPr>
        </p:nvSpPr>
        <p:spPr/>
        <p:txBody>
          <a:bodyPr/>
          <a:lstStyle>
            <a:lvl1pPr>
              <a:defRPr/>
            </a:lvl1pPr>
          </a:lstStyle>
          <a:p>
            <a:pPr>
              <a:defRPr/>
            </a:pPr>
            <a:endParaRPr lang="cs-CZ"/>
          </a:p>
        </p:txBody>
      </p:sp>
      <p:sp>
        <p:nvSpPr>
          <p:cNvPr id="4" name="Slide Number Placeholder 5"/>
          <p:cNvSpPr>
            <a:spLocks noGrp="1"/>
          </p:cNvSpPr>
          <p:nvPr>
            <p:ph type="sldNum" sz="quarter" idx="12"/>
          </p:nvPr>
        </p:nvSpPr>
        <p:spPr/>
        <p:txBody>
          <a:bodyPr/>
          <a:lstStyle>
            <a:lvl1pPr>
              <a:defRPr/>
            </a:lvl1pPr>
          </a:lstStyle>
          <a:p>
            <a:pPr>
              <a:defRPr/>
            </a:pPr>
            <a:fld id="{6EF188A7-59A9-4A5E-ADAD-D5A2E508B0CA}" type="slidenum">
              <a:rPr lang="cs-CZ"/>
              <a:pPr>
                <a:defRPr/>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5907087" y="266700"/>
            <a:ext cx="3008313" cy="2095500"/>
          </a:xfrm>
        </p:spPr>
        <p:txBody>
          <a:bodyPr/>
          <a:lstStyle>
            <a:lvl1pPr algn="ctr">
              <a:lnSpc>
                <a:spcPct val="100000"/>
              </a:lnSpc>
              <a:defRPr sz="2800" b="0">
                <a:effectLst>
                  <a:outerShdw blurRad="50800" dist="25400" dir="5400000" algn="t" rotWithShape="0">
                    <a:prstClr val="black">
                      <a:alpha val="25000"/>
                    </a:prstClr>
                  </a:outerShdw>
                </a:effectLst>
              </a:defRPr>
            </a:lvl1pPr>
          </a:lstStyle>
          <a:p>
            <a:r>
              <a:rPr lang="cs-CZ" smtClean="0"/>
              <a:t>Kliknutím lze upravit styl.</a:t>
            </a:r>
            <a:endParaRPr lang="en-US" dirty="0"/>
          </a:p>
        </p:txBody>
      </p:sp>
      <p:sp>
        <p:nvSpPr>
          <p:cNvPr id="3" name="Content Placeholder 2"/>
          <p:cNvSpPr>
            <a:spLocks noGrp="1"/>
          </p:cNvSpPr>
          <p:nvPr>
            <p:ph idx="1"/>
          </p:nvPr>
        </p:nvSpPr>
        <p:spPr>
          <a:xfrm>
            <a:off x="719137" y="273050"/>
            <a:ext cx="4995863"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5907087" y="2438400"/>
            <a:ext cx="3008313" cy="3687763"/>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3"/>
          <p:cNvSpPr>
            <a:spLocks noGrp="1"/>
          </p:cNvSpPr>
          <p:nvPr>
            <p:ph type="dt" sz="half" idx="10"/>
          </p:nvPr>
        </p:nvSpPr>
        <p:spPr/>
        <p:txBody>
          <a:bodyPr/>
          <a:lstStyle>
            <a:lvl1pPr>
              <a:defRPr/>
            </a:lvl1pPr>
          </a:lstStyle>
          <a:p>
            <a:pPr>
              <a:defRPr/>
            </a:pPr>
            <a:fld id="{BAAD5281-30B0-4C65-A44F-DA924C3936D2}" type="datetimeFigureOut">
              <a:rPr lang="cs-CZ"/>
              <a:pPr>
                <a:defRPr/>
              </a:pPr>
              <a:t>2.8.2012</a:t>
            </a:fld>
            <a:endParaRPr lang="cs-CZ"/>
          </a:p>
        </p:txBody>
      </p:sp>
      <p:sp>
        <p:nvSpPr>
          <p:cNvPr id="6" name="Footer Placeholder 4"/>
          <p:cNvSpPr>
            <a:spLocks noGrp="1"/>
          </p:cNvSpPr>
          <p:nvPr>
            <p:ph type="ftr" sz="quarter" idx="11"/>
          </p:nvPr>
        </p:nvSpPr>
        <p:spPr/>
        <p:txBody>
          <a:bodyPr/>
          <a:lstStyle>
            <a:lvl1pPr>
              <a:defRPr/>
            </a:lvl1pPr>
          </a:lstStyle>
          <a:p>
            <a:pPr>
              <a:defRPr/>
            </a:pPr>
            <a:endParaRPr lang="cs-CZ"/>
          </a:p>
        </p:txBody>
      </p:sp>
      <p:sp>
        <p:nvSpPr>
          <p:cNvPr id="7" name="Slide Number Placeholder 5"/>
          <p:cNvSpPr>
            <a:spLocks noGrp="1"/>
          </p:cNvSpPr>
          <p:nvPr>
            <p:ph type="sldNum" sz="quarter" idx="12"/>
          </p:nvPr>
        </p:nvSpPr>
        <p:spPr/>
        <p:txBody>
          <a:bodyPr/>
          <a:lstStyle>
            <a:lvl1pPr>
              <a:defRPr/>
            </a:lvl1pPr>
          </a:lstStyle>
          <a:p>
            <a:pPr>
              <a:defRPr/>
            </a:pPr>
            <a:fld id="{F98AEEA4-004B-4D18-ACF8-9C91D4C292AB}" type="slidenum">
              <a:rPr lang="cs-CZ"/>
              <a:pPr>
                <a:defRPr/>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1679576" y="228600"/>
            <a:ext cx="5711824" cy="895350"/>
          </a:xfrm>
        </p:spPr>
        <p:txBody>
          <a:bodyPr/>
          <a:lstStyle>
            <a:lvl1pPr algn="ctr">
              <a:lnSpc>
                <a:spcPct val="100000"/>
              </a:lnSpc>
              <a:defRPr sz="2800" b="0"/>
            </a:lvl1pPr>
          </a:lstStyle>
          <a:p>
            <a:r>
              <a:rPr lang="cs-CZ" smtClean="0"/>
              <a:t>Kliknutím lze upravit styl.</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rtlCol="0">
            <a:norm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cs-CZ" noProof="0" smtClean="0"/>
              <a:t>Kliknutím na ikonu přidáte obrázek.</a:t>
            </a:r>
            <a:endParaRPr lang="en-US" noProof="0" dirty="0"/>
          </a:p>
        </p:txBody>
      </p:sp>
      <p:sp>
        <p:nvSpPr>
          <p:cNvPr id="4" name="Text Placeholder 3"/>
          <p:cNvSpPr>
            <a:spLocks noGrp="1"/>
          </p:cNvSpPr>
          <p:nvPr>
            <p:ph type="body" sz="half" idx="2"/>
          </p:nvPr>
        </p:nvSpPr>
        <p:spPr>
          <a:xfrm>
            <a:off x="1679576" y="5810250"/>
            <a:ext cx="5711824" cy="533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3"/>
          <p:cNvSpPr>
            <a:spLocks noGrp="1"/>
          </p:cNvSpPr>
          <p:nvPr>
            <p:ph type="dt" sz="half" idx="10"/>
          </p:nvPr>
        </p:nvSpPr>
        <p:spPr/>
        <p:txBody>
          <a:bodyPr/>
          <a:lstStyle>
            <a:lvl1pPr>
              <a:defRPr/>
            </a:lvl1pPr>
          </a:lstStyle>
          <a:p>
            <a:pPr>
              <a:defRPr/>
            </a:pPr>
            <a:fld id="{AE7534D4-0A5F-4CB4-9C26-4ED96D9E88F0}" type="datetimeFigureOut">
              <a:rPr lang="cs-CZ"/>
              <a:pPr>
                <a:defRPr/>
              </a:pPr>
              <a:t>2.8.2012</a:t>
            </a:fld>
            <a:endParaRPr lang="cs-CZ"/>
          </a:p>
        </p:txBody>
      </p:sp>
      <p:sp>
        <p:nvSpPr>
          <p:cNvPr id="6" name="Footer Placeholder 4"/>
          <p:cNvSpPr>
            <a:spLocks noGrp="1"/>
          </p:cNvSpPr>
          <p:nvPr>
            <p:ph type="ftr" sz="quarter" idx="11"/>
          </p:nvPr>
        </p:nvSpPr>
        <p:spPr/>
        <p:txBody>
          <a:bodyPr/>
          <a:lstStyle>
            <a:lvl1pPr>
              <a:defRPr/>
            </a:lvl1pPr>
          </a:lstStyle>
          <a:p>
            <a:pPr>
              <a:defRPr/>
            </a:pPr>
            <a:endParaRPr lang="cs-CZ"/>
          </a:p>
        </p:txBody>
      </p:sp>
      <p:sp>
        <p:nvSpPr>
          <p:cNvPr id="7" name="Slide Number Placeholder 5"/>
          <p:cNvSpPr>
            <a:spLocks noGrp="1"/>
          </p:cNvSpPr>
          <p:nvPr>
            <p:ph type="sldNum" sz="quarter" idx="12"/>
          </p:nvPr>
        </p:nvSpPr>
        <p:spPr/>
        <p:txBody>
          <a:bodyPr/>
          <a:lstStyle>
            <a:lvl1pPr>
              <a:defRPr/>
            </a:lvl1pPr>
          </a:lstStyle>
          <a:p>
            <a:pPr>
              <a:defRPr/>
            </a:pPr>
            <a:fld id="{F421843A-7261-47CD-A745-0BC55A30580C}" type="slidenum">
              <a:rPr lang="cs-CZ"/>
              <a:pPr>
                <a:defRPr/>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lvl1pPr>
              <a:defRPr/>
            </a:lvl1pPr>
          </a:lstStyle>
          <a:p>
            <a:pPr>
              <a:defRPr/>
            </a:pPr>
            <a:fld id="{D6112F08-B9FA-435A-86C0-B4B3889BEBAB}" type="datetimeFigureOut">
              <a:rPr lang="cs-CZ"/>
              <a:pPr>
                <a:defRPr/>
              </a:pPr>
              <a:t>2.8.2012</a:t>
            </a:fld>
            <a:endParaRPr lang="cs-CZ"/>
          </a:p>
        </p:txBody>
      </p:sp>
      <p:sp>
        <p:nvSpPr>
          <p:cNvPr id="5" name="Footer Placeholder 4"/>
          <p:cNvSpPr>
            <a:spLocks noGrp="1"/>
          </p:cNvSpPr>
          <p:nvPr>
            <p:ph type="ftr" sz="quarter" idx="11"/>
          </p:nvPr>
        </p:nvSpPr>
        <p:spPr/>
        <p:txBody>
          <a:bodyPr/>
          <a:lstStyle>
            <a:lvl1pPr>
              <a:defRPr/>
            </a:lvl1pPr>
          </a:lstStyle>
          <a:p>
            <a:pPr>
              <a:defRPr/>
            </a:pPr>
            <a:endParaRPr lang="cs-CZ"/>
          </a:p>
        </p:txBody>
      </p:sp>
      <p:sp>
        <p:nvSpPr>
          <p:cNvPr id="6" name="Slide Number Placeholder 5"/>
          <p:cNvSpPr>
            <a:spLocks noGrp="1"/>
          </p:cNvSpPr>
          <p:nvPr>
            <p:ph type="sldNum" sz="quarter" idx="12"/>
          </p:nvPr>
        </p:nvSpPr>
        <p:spPr/>
        <p:txBody>
          <a:bodyPr/>
          <a:lstStyle>
            <a:lvl1pPr>
              <a:defRPr/>
            </a:lvl1pPr>
          </a:lstStyle>
          <a:p>
            <a:pPr>
              <a:defRPr/>
            </a:pPr>
            <a:fld id="{8FF479CC-1196-4638-9182-6D24883A2007}" type="slidenum">
              <a:rPr lang="cs-CZ"/>
              <a:pPr>
                <a:defRPr/>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s-CZ" smtClean="0"/>
              <a:t>Kliknutím lze upravit styl.</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lvl1pPr>
              <a:defRPr/>
            </a:lvl1pPr>
          </a:lstStyle>
          <a:p>
            <a:pPr>
              <a:defRPr/>
            </a:pPr>
            <a:fld id="{C23A8CD3-5FC8-4816-B325-05F6D242A772}" type="datetimeFigureOut">
              <a:rPr lang="cs-CZ"/>
              <a:pPr>
                <a:defRPr/>
              </a:pPr>
              <a:t>2.8.2012</a:t>
            </a:fld>
            <a:endParaRPr lang="cs-CZ"/>
          </a:p>
        </p:txBody>
      </p:sp>
      <p:sp>
        <p:nvSpPr>
          <p:cNvPr id="5" name="Footer Placeholder 4"/>
          <p:cNvSpPr>
            <a:spLocks noGrp="1"/>
          </p:cNvSpPr>
          <p:nvPr>
            <p:ph type="ftr" sz="quarter" idx="11"/>
          </p:nvPr>
        </p:nvSpPr>
        <p:spPr/>
        <p:txBody>
          <a:bodyPr/>
          <a:lstStyle>
            <a:lvl1pPr>
              <a:defRPr/>
            </a:lvl1pPr>
          </a:lstStyle>
          <a:p>
            <a:pPr>
              <a:defRPr/>
            </a:pPr>
            <a:endParaRPr lang="cs-CZ"/>
          </a:p>
        </p:txBody>
      </p:sp>
      <p:sp>
        <p:nvSpPr>
          <p:cNvPr id="6" name="Slide Number Placeholder 5"/>
          <p:cNvSpPr>
            <a:spLocks noGrp="1"/>
          </p:cNvSpPr>
          <p:nvPr>
            <p:ph type="sldNum" sz="quarter" idx="12"/>
          </p:nvPr>
        </p:nvSpPr>
        <p:spPr/>
        <p:txBody>
          <a:bodyPr/>
          <a:lstStyle>
            <a:lvl1pPr>
              <a:defRPr/>
            </a:lvl1pPr>
          </a:lstStyle>
          <a:p>
            <a:pPr>
              <a:defRPr/>
            </a:pPr>
            <a:fld id="{9252A554-EFA7-46BC-9000-A363AE3DCB1A}" type="slidenum">
              <a:rPr lang="cs-CZ"/>
              <a:pPr>
                <a:defRPr/>
              </a:pPr>
              <a:t>‹#›</a:t>
            </a:fld>
            <a:endParaRPr lang="cs-CZ"/>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lvl1pPr>
              <a:defRPr/>
            </a:lvl1pPr>
          </a:lstStyle>
          <a:p>
            <a:pPr>
              <a:defRPr/>
            </a:pPr>
            <a:fld id="{C2FF437F-3F4B-469D-9385-06FD9EBF0810}" type="datetimeFigureOut">
              <a:rPr lang="cs-CZ"/>
              <a:pPr>
                <a:defRPr/>
              </a:pPr>
              <a:t>2.8.2012</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DD08A062-853C-4746-8329-110944F2726D}" type="slidenum">
              <a:rPr lang="cs-CZ"/>
              <a:pPr>
                <a:defRPr/>
              </a:pPr>
              <a:t>‹#›</a:t>
            </a:fld>
            <a:endParaRPr lang="cs-CZ"/>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42C6319C-D6BA-42DB-B568-07D8F7961B5A}" type="datetimeFigureOut">
              <a:rPr lang="cs-CZ"/>
              <a:pPr>
                <a:defRPr/>
              </a:pPr>
              <a:t>2.8.2012</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AAB159F0-0E67-429A-91F0-2D61FB00BCE5}" type="slidenum">
              <a:rPr lang="cs-CZ"/>
              <a:pPr>
                <a:defRPr/>
              </a:pPr>
              <a:t>‹#›</a:t>
            </a:fld>
            <a:endParaRPr lang="cs-CZ"/>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lvl1pPr>
              <a:defRPr/>
            </a:lvl1pPr>
          </a:lstStyle>
          <a:p>
            <a:pPr>
              <a:defRPr/>
            </a:pPr>
            <a:fld id="{DDAF601C-5AC5-4BAF-BF55-8442CF1370C4}" type="datetimeFigureOut">
              <a:rPr lang="cs-CZ"/>
              <a:pPr>
                <a:defRPr/>
              </a:pPr>
              <a:t>2.8.2012</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2EA3BC15-3E41-4CB9-B20D-9D1DCFB312DD}" type="slidenum">
              <a:rPr lang="cs-CZ"/>
              <a:pPr>
                <a:defRPr/>
              </a:pPr>
              <a:t>‹#›</a:t>
            </a:fld>
            <a:endParaRPr lang="cs-CZ"/>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3"/>
          <p:cNvSpPr>
            <a:spLocks noGrp="1"/>
          </p:cNvSpPr>
          <p:nvPr>
            <p:ph type="dt" sz="half" idx="10"/>
          </p:nvPr>
        </p:nvSpPr>
        <p:spPr/>
        <p:txBody>
          <a:bodyPr/>
          <a:lstStyle>
            <a:lvl1pPr>
              <a:defRPr/>
            </a:lvl1pPr>
          </a:lstStyle>
          <a:p>
            <a:pPr>
              <a:defRPr/>
            </a:pPr>
            <a:fld id="{18A66763-8335-4BBC-8846-786278789F38}" type="datetimeFigureOut">
              <a:rPr lang="cs-CZ"/>
              <a:pPr>
                <a:defRPr/>
              </a:pPr>
              <a:t>2.8.2012</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0280C337-74BE-421F-8C03-282318ADF4A8}" type="slidenum">
              <a:rPr lang="cs-CZ"/>
              <a:pPr>
                <a:defRPr/>
              </a:pPr>
              <a:t>‹#›</a:t>
            </a:fld>
            <a:endParaRPr lang="cs-CZ"/>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3"/>
          <p:cNvSpPr>
            <a:spLocks noGrp="1"/>
          </p:cNvSpPr>
          <p:nvPr>
            <p:ph type="dt" sz="half" idx="10"/>
          </p:nvPr>
        </p:nvSpPr>
        <p:spPr/>
        <p:txBody>
          <a:bodyPr/>
          <a:lstStyle>
            <a:lvl1pPr>
              <a:defRPr/>
            </a:lvl1pPr>
          </a:lstStyle>
          <a:p>
            <a:pPr>
              <a:defRPr/>
            </a:pPr>
            <a:fld id="{8A46C0AD-277C-44DB-B3BB-F9B9699ED1CF}" type="datetimeFigureOut">
              <a:rPr lang="cs-CZ"/>
              <a:pPr>
                <a:defRPr/>
              </a:pPr>
              <a:t>2.8.2012</a:t>
            </a:fld>
            <a:endParaRPr lang="cs-CZ"/>
          </a:p>
        </p:txBody>
      </p:sp>
      <p:sp>
        <p:nvSpPr>
          <p:cNvPr id="8" name="Zástupný symbol pro zápatí 4"/>
          <p:cNvSpPr>
            <a:spLocks noGrp="1"/>
          </p:cNvSpPr>
          <p:nvPr>
            <p:ph type="ftr" sz="quarter" idx="11"/>
          </p:nvPr>
        </p:nvSpPr>
        <p:spPr/>
        <p:txBody>
          <a:bodyPr/>
          <a:lstStyle>
            <a:lvl1pPr>
              <a:defRPr/>
            </a:lvl1pPr>
          </a:lstStyle>
          <a:p>
            <a:pPr>
              <a:defRPr/>
            </a:pPr>
            <a:endParaRPr lang="cs-CZ"/>
          </a:p>
        </p:txBody>
      </p:sp>
      <p:sp>
        <p:nvSpPr>
          <p:cNvPr id="9" name="Zástupný symbol pro číslo snímku 5"/>
          <p:cNvSpPr>
            <a:spLocks noGrp="1"/>
          </p:cNvSpPr>
          <p:nvPr>
            <p:ph type="sldNum" sz="quarter" idx="12"/>
          </p:nvPr>
        </p:nvSpPr>
        <p:spPr/>
        <p:txBody>
          <a:bodyPr/>
          <a:lstStyle>
            <a:lvl1pPr>
              <a:defRPr/>
            </a:lvl1pPr>
          </a:lstStyle>
          <a:p>
            <a:pPr>
              <a:defRPr/>
            </a:pPr>
            <a:fld id="{61F940E4-F25D-438C-B3A2-6D25F108B824}" type="slidenum">
              <a:rPr lang="cs-CZ"/>
              <a:pPr>
                <a:defRPr/>
              </a:pPr>
              <a:t>‹#›</a:t>
            </a:fld>
            <a:endParaRPr lang="cs-CZ"/>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3"/>
          <p:cNvSpPr>
            <a:spLocks noGrp="1"/>
          </p:cNvSpPr>
          <p:nvPr>
            <p:ph type="dt" sz="half" idx="10"/>
          </p:nvPr>
        </p:nvSpPr>
        <p:spPr/>
        <p:txBody>
          <a:bodyPr/>
          <a:lstStyle>
            <a:lvl1pPr>
              <a:defRPr/>
            </a:lvl1pPr>
          </a:lstStyle>
          <a:p>
            <a:pPr>
              <a:defRPr/>
            </a:pPr>
            <a:fld id="{24E0E668-B04F-4EA0-8A3A-E37FE4BCA1CA}" type="datetimeFigureOut">
              <a:rPr lang="cs-CZ"/>
              <a:pPr>
                <a:defRPr/>
              </a:pPr>
              <a:t>2.8.2012</a:t>
            </a:fld>
            <a:endParaRPr lang="cs-CZ"/>
          </a:p>
        </p:txBody>
      </p:sp>
      <p:sp>
        <p:nvSpPr>
          <p:cNvPr id="4" name="Zástupný symbol pro zápatí 4"/>
          <p:cNvSpPr>
            <a:spLocks noGrp="1"/>
          </p:cNvSpPr>
          <p:nvPr>
            <p:ph type="ftr" sz="quarter" idx="11"/>
          </p:nvPr>
        </p:nvSpPr>
        <p:spPr/>
        <p:txBody>
          <a:bodyPr/>
          <a:lstStyle>
            <a:lvl1pPr>
              <a:defRPr/>
            </a:lvl1pPr>
          </a:lstStyle>
          <a:p>
            <a:pPr>
              <a:defRPr/>
            </a:pPr>
            <a:endParaRPr lang="cs-CZ"/>
          </a:p>
        </p:txBody>
      </p:sp>
      <p:sp>
        <p:nvSpPr>
          <p:cNvPr id="5" name="Zástupný symbol pro číslo snímku 5"/>
          <p:cNvSpPr>
            <a:spLocks noGrp="1"/>
          </p:cNvSpPr>
          <p:nvPr>
            <p:ph type="sldNum" sz="quarter" idx="12"/>
          </p:nvPr>
        </p:nvSpPr>
        <p:spPr/>
        <p:txBody>
          <a:bodyPr/>
          <a:lstStyle>
            <a:lvl1pPr>
              <a:defRPr/>
            </a:lvl1pPr>
          </a:lstStyle>
          <a:p>
            <a:pPr>
              <a:defRPr/>
            </a:pPr>
            <a:fld id="{94124067-F6C5-4D5E-8A55-BA4DD5225C9C}" type="slidenum">
              <a:rPr lang="cs-CZ"/>
              <a:pPr>
                <a:defRPr/>
              </a:pPr>
              <a:t>‹#›</a:t>
            </a:fld>
            <a:endParaRPr lang="cs-CZ"/>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3"/>
          <p:cNvSpPr>
            <a:spLocks noGrp="1"/>
          </p:cNvSpPr>
          <p:nvPr>
            <p:ph type="dt" sz="half" idx="10"/>
          </p:nvPr>
        </p:nvSpPr>
        <p:spPr/>
        <p:txBody>
          <a:bodyPr/>
          <a:lstStyle>
            <a:lvl1pPr>
              <a:defRPr/>
            </a:lvl1pPr>
          </a:lstStyle>
          <a:p>
            <a:pPr>
              <a:defRPr/>
            </a:pPr>
            <a:fld id="{EBE95609-4A2B-4BE7-9D3F-87F8F6F41F64}" type="datetimeFigureOut">
              <a:rPr lang="cs-CZ"/>
              <a:pPr>
                <a:defRPr/>
              </a:pPr>
              <a:t>2.8.2012</a:t>
            </a:fld>
            <a:endParaRPr lang="cs-CZ"/>
          </a:p>
        </p:txBody>
      </p:sp>
      <p:sp>
        <p:nvSpPr>
          <p:cNvPr id="3" name="Zástupný symbol pro zápatí 4"/>
          <p:cNvSpPr>
            <a:spLocks noGrp="1"/>
          </p:cNvSpPr>
          <p:nvPr>
            <p:ph type="ftr" sz="quarter" idx="11"/>
          </p:nvPr>
        </p:nvSpPr>
        <p:spPr/>
        <p:txBody>
          <a:bodyPr/>
          <a:lstStyle>
            <a:lvl1pPr>
              <a:defRPr/>
            </a:lvl1pPr>
          </a:lstStyle>
          <a:p>
            <a:pPr>
              <a:defRPr/>
            </a:pPr>
            <a:endParaRPr lang="cs-CZ"/>
          </a:p>
        </p:txBody>
      </p:sp>
      <p:sp>
        <p:nvSpPr>
          <p:cNvPr id="4" name="Zástupný symbol pro číslo snímku 5"/>
          <p:cNvSpPr>
            <a:spLocks noGrp="1"/>
          </p:cNvSpPr>
          <p:nvPr>
            <p:ph type="sldNum" sz="quarter" idx="12"/>
          </p:nvPr>
        </p:nvSpPr>
        <p:spPr/>
        <p:txBody>
          <a:bodyPr/>
          <a:lstStyle>
            <a:lvl1pPr>
              <a:defRPr/>
            </a:lvl1pPr>
          </a:lstStyle>
          <a:p>
            <a:pPr>
              <a:defRPr/>
            </a:pPr>
            <a:fld id="{9D415F8F-8122-43C3-BDF8-88584921D506}" type="slidenum">
              <a:rPr lang="cs-CZ"/>
              <a:pPr>
                <a:defRPr/>
              </a:pPr>
              <a:t>‹#›</a:t>
            </a:fld>
            <a:endParaRPr lang="cs-CZ"/>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BF153EAC-8D0A-4289-B46A-9D2599B31263}" type="datetimeFigureOut">
              <a:rPr lang="cs-CZ"/>
              <a:pPr>
                <a:defRPr/>
              </a:pPr>
              <a:t>2.8.2012</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CD72C7E9-8997-469D-A93B-DA4E3C3C8EF3}" type="slidenum">
              <a:rPr lang="cs-CZ"/>
              <a:pPr>
                <a:defRPr/>
              </a:pPr>
              <a:t>‹#›</a:t>
            </a:fld>
            <a:endParaRPr lang="cs-CZ"/>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839A5CDB-7276-43B6-8140-12C72ADE70CC}" type="datetimeFigureOut">
              <a:rPr lang="cs-CZ"/>
              <a:pPr>
                <a:defRPr/>
              </a:pPr>
              <a:t>2.8.2012</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9863191E-1A2A-4066-A178-B826436ECC87}" type="slidenum">
              <a:rPr lang="cs-CZ"/>
              <a:pPr>
                <a:defRPr/>
              </a:pPr>
              <a:t>‹#›</a:t>
            </a:fld>
            <a:endParaRPr lang="cs-CZ"/>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75695924-E762-4BFD-861B-D8B94D1C121C}" type="datetimeFigureOut">
              <a:rPr lang="cs-CZ"/>
              <a:pPr>
                <a:defRPr/>
              </a:pPr>
              <a:t>2.8.2012</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124D8F95-900C-46E2-A957-730FFB2E1B55}" type="slidenum">
              <a:rPr lang="cs-CZ"/>
              <a:pPr>
                <a:defRPr/>
              </a:pPr>
              <a:t>‹#›</a:t>
            </a:fld>
            <a:endParaRPr lang="cs-CZ"/>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440BFC2E-51B8-4616-82AC-1FDAAE3772D8}" type="datetimeFigureOut">
              <a:rPr lang="cs-CZ"/>
              <a:pPr>
                <a:defRPr/>
              </a:pPr>
              <a:t>2.8.2012</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B67C6FC0-E7D7-4549-83DC-A6B121CB3A9F}" type="slidenum">
              <a:rPr lang="cs-CZ"/>
              <a:pPr>
                <a:defRPr/>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0"/>
            <a:ext cx="8229600" cy="1600200"/>
          </a:xfrm>
          <a:prstGeom prst="rect">
            <a:avLst/>
          </a:prstGeom>
        </p:spPr>
        <p:txBody>
          <a:bodyPr vert="horz" lIns="91440" tIns="45720" rIns="91440" bIns="45720" rtlCol="0" anchor="b">
            <a:noAutofit/>
          </a:bodyPr>
          <a:lstStyle/>
          <a:p>
            <a:r>
              <a:rPr lang="cs-CZ" smtClean="0"/>
              <a:t>Kliknutím lze upravit styl.</a:t>
            </a:r>
            <a:endParaRPr lang="en-US" dirty="0"/>
          </a:p>
        </p:txBody>
      </p:sp>
      <p:sp>
        <p:nvSpPr>
          <p:cNvPr id="1027"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smtClean="0"/>
          </a:p>
        </p:txBody>
      </p:sp>
      <p:sp>
        <p:nvSpPr>
          <p:cNvPr id="4" name="Date Placeholder 3"/>
          <p:cNvSpPr>
            <a:spLocks noGrp="1"/>
          </p:cNvSpPr>
          <p:nvPr>
            <p:ph type="dt" sz="half" idx="2"/>
          </p:nvPr>
        </p:nvSpPr>
        <p:spPr>
          <a:xfrm>
            <a:off x="6362700" y="6356350"/>
            <a:ext cx="2085975" cy="365125"/>
          </a:xfrm>
          <a:prstGeom prst="rect">
            <a:avLst/>
          </a:prstGeom>
        </p:spPr>
        <p:txBody>
          <a:bodyPr vert="horz" lIns="91440" tIns="45720" rIns="45720" bIns="45720" rtlCol="0" anchor="ctr"/>
          <a:lstStyle>
            <a:lvl1pPr algn="r" fontAlgn="auto">
              <a:spcBef>
                <a:spcPts val="0"/>
              </a:spcBef>
              <a:spcAft>
                <a:spcPts val="0"/>
              </a:spcAft>
              <a:defRPr sz="1200" smtClean="0">
                <a:solidFill>
                  <a:schemeClr val="tx1">
                    <a:lumMod val="65000"/>
                    <a:lumOff val="35000"/>
                  </a:schemeClr>
                </a:solidFill>
                <a:latin typeface="Century Gothic" pitchFamily="34" charset="0"/>
                <a:cs typeface="+mn-cs"/>
              </a:defRPr>
            </a:lvl1pPr>
          </a:lstStyle>
          <a:p>
            <a:pPr>
              <a:defRPr/>
            </a:pPr>
            <a:fld id="{58345350-FF78-4CB5-9AE8-95B4D4CC96B0}" type="datetimeFigureOut">
              <a:rPr lang="cs-CZ"/>
              <a:pPr>
                <a:defRPr/>
              </a:pPr>
              <a:t>2.8.2012</a:t>
            </a:fld>
            <a:endParaRPr lang="cs-CZ"/>
          </a:p>
        </p:txBody>
      </p:sp>
      <p:sp>
        <p:nvSpPr>
          <p:cNvPr id="5" name="Footer Placeholder 4"/>
          <p:cNvSpPr>
            <a:spLocks noGrp="1"/>
          </p:cNvSpPr>
          <p:nvPr>
            <p:ph type="ftr" sz="quarter" idx="3"/>
          </p:nvPr>
        </p:nvSpPr>
        <p:spPr>
          <a:xfrm>
            <a:off x="658813" y="6356350"/>
            <a:ext cx="2847975" cy="365125"/>
          </a:xfrm>
          <a:prstGeom prst="rect">
            <a:avLst/>
          </a:prstGeom>
        </p:spPr>
        <p:txBody>
          <a:bodyPr vert="horz" lIns="45720" tIns="45720" rIns="91440" bIns="45720" rtlCol="0" anchor="ctr"/>
          <a:lstStyle>
            <a:lvl1pPr algn="l" fontAlgn="auto">
              <a:spcBef>
                <a:spcPts val="0"/>
              </a:spcBef>
              <a:spcAft>
                <a:spcPts val="0"/>
              </a:spcAft>
              <a:defRPr sz="1200">
                <a:solidFill>
                  <a:schemeClr val="tx1">
                    <a:lumMod val="65000"/>
                    <a:lumOff val="35000"/>
                  </a:schemeClr>
                </a:solidFill>
                <a:latin typeface="Century Gothic" pitchFamily="34" charset="0"/>
                <a:cs typeface="+mn-cs"/>
              </a:defRPr>
            </a:lvl1pPr>
          </a:lstStyle>
          <a:p>
            <a:pPr>
              <a:defRPr/>
            </a:pPr>
            <a:endParaRPr lang="cs-CZ"/>
          </a:p>
        </p:txBody>
      </p:sp>
      <p:sp>
        <p:nvSpPr>
          <p:cNvPr id="6" name="Slide Number Placeholder 5"/>
          <p:cNvSpPr>
            <a:spLocks noGrp="1"/>
          </p:cNvSpPr>
          <p:nvPr>
            <p:ph type="sldNum" sz="quarter" idx="4"/>
          </p:nvPr>
        </p:nvSpPr>
        <p:spPr>
          <a:xfrm>
            <a:off x="8543925" y="6356350"/>
            <a:ext cx="561975" cy="365125"/>
          </a:xfrm>
          <a:prstGeom prst="rect">
            <a:avLst/>
          </a:prstGeom>
        </p:spPr>
        <p:txBody>
          <a:bodyPr vert="horz" lIns="27432" tIns="45720" rIns="45720" bIns="45720" rtlCol="0" anchor="ctr"/>
          <a:lstStyle>
            <a:lvl1pPr algn="l" fontAlgn="auto">
              <a:spcBef>
                <a:spcPts val="0"/>
              </a:spcBef>
              <a:spcAft>
                <a:spcPts val="0"/>
              </a:spcAft>
              <a:defRPr sz="1200" smtClean="0">
                <a:solidFill>
                  <a:schemeClr val="tx1">
                    <a:lumMod val="65000"/>
                    <a:lumOff val="35000"/>
                  </a:schemeClr>
                </a:solidFill>
                <a:latin typeface="Century Gothic" pitchFamily="34" charset="0"/>
                <a:cs typeface="+mn-cs"/>
              </a:defRPr>
            </a:lvl1pPr>
          </a:lstStyle>
          <a:p>
            <a:pPr>
              <a:defRPr/>
            </a:pPr>
            <a:fld id="{20AF9542-861E-40B3-98CB-67A55D35F750}" type="slidenum">
              <a:rPr lang="cs-CZ"/>
              <a:pPr>
                <a:defRPr/>
              </a:pPr>
              <a:t>‹#›</a:t>
            </a:fld>
            <a:endParaRPr lang="cs-CZ"/>
          </a:p>
        </p:txBody>
      </p:sp>
      <p:sp>
        <p:nvSpPr>
          <p:cNvPr id="7" name="Oval 6"/>
          <p:cNvSpPr/>
          <p:nvPr/>
        </p:nvSpPr>
        <p:spPr>
          <a:xfrm>
            <a:off x="8458200" y="6499225"/>
            <a:ext cx="84138" cy="84138"/>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8" name="Oval 7"/>
          <p:cNvSpPr/>
          <p:nvPr/>
        </p:nvSpPr>
        <p:spPr>
          <a:xfrm>
            <a:off x="569913" y="6499225"/>
            <a:ext cx="84137" cy="84138"/>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Tree>
  </p:cSld>
  <p:clrMap bg1="lt1" tx1="dk1" bg2="lt2" tx2="dk2" accent1="accent1" accent2="accent2" accent3="accent3" accent4="accent4" accent5="accent5" accent6="accent6" hlink="hlink" folHlink="folHlink"/>
  <p:sldLayoutIdLst>
    <p:sldLayoutId id="2147483707" r:id="rId1"/>
    <p:sldLayoutId id="2147483706" r:id="rId2"/>
    <p:sldLayoutId id="2147483719" r:id="rId3"/>
    <p:sldLayoutId id="2147483705" r:id="rId4"/>
    <p:sldLayoutId id="2147483704" r:id="rId5"/>
    <p:sldLayoutId id="2147483703" r:id="rId6"/>
    <p:sldLayoutId id="2147483702" r:id="rId7"/>
    <p:sldLayoutId id="2147483701" r:id="rId8"/>
    <p:sldLayoutId id="2147483700" r:id="rId9"/>
    <p:sldLayoutId id="2147483699" r:id="rId10"/>
    <p:sldLayoutId id="2147483698" r:id="rId11"/>
  </p:sldLayoutIdLst>
  <p:txStyles>
    <p:titleStyle>
      <a:lvl1pPr algn="ctr" rtl="0" fontAlgn="base">
        <a:lnSpc>
          <a:spcPts val="5800"/>
        </a:lnSpc>
        <a:spcBef>
          <a:spcPct val="0"/>
        </a:spcBef>
        <a:spcAft>
          <a:spcPct val="0"/>
        </a:spcAft>
        <a:defRPr sz="5400" kern="1200">
          <a:solidFill>
            <a:schemeClr val="tx2"/>
          </a:solidFill>
          <a:effectLst>
            <a:outerShdw blurRad="63500" dist="38100" dir="5400000" algn="t" rotWithShape="0">
              <a:prstClr val="black">
                <a:alpha val="25000"/>
              </a:prstClr>
            </a:outerShdw>
          </a:effectLst>
          <a:latin typeface="+mn-lt"/>
          <a:ea typeface="+mj-ea"/>
          <a:cs typeface="+mj-cs"/>
        </a:defRPr>
      </a:lvl1pPr>
      <a:lvl2pPr algn="ctr" rtl="0" fontAlgn="base">
        <a:lnSpc>
          <a:spcPts val="5800"/>
        </a:lnSpc>
        <a:spcBef>
          <a:spcPct val="0"/>
        </a:spcBef>
        <a:spcAft>
          <a:spcPct val="0"/>
        </a:spcAft>
        <a:defRPr sz="5400">
          <a:solidFill>
            <a:schemeClr val="tx2"/>
          </a:solidFill>
          <a:latin typeface="Palatino Linotype" pitchFamily="18" charset="0"/>
        </a:defRPr>
      </a:lvl2pPr>
      <a:lvl3pPr algn="ctr" rtl="0" fontAlgn="base">
        <a:lnSpc>
          <a:spcPts val="5800"/>
        </a:lnSpc>
        <a:spcBef>
          <a:spcPct val="0"/>
        </a:spcBef>
        <a:spcAft>
          <a:spcPct val="0"/>
        </a:spcAft>
        <a:defRPr sz="5400">
          <a:solidFill>
            <a:schemeClr val="tx2"/>
          </a:solidFill>
          <a:latin typeface="Palatino Linotype" pitchFamily="18" charset="0"/>
        </a:defRPr>
      </a:lvl3pPr>
      <a:lvl4pPr algn="ctr" rtl="0" fontAlgn="base">
        <a:lnSpc>
          <a:spcPts val="5800"/>
        </a:lnSpc>
        <a:spcBef>
          <a:spcPct val="0"/>
        </a:spcBef>
        <a:spcAft>
          <a:spcPct val="0"/>
        </a:spcAft>
        <a:defRPr sz="5400">
          <a:solidFill>
            <a:schemeClr val="tx2"/>
          </a:solidFill>
          <a:latin typeface="Palatino Linotype" pitchFamily="18" charset="0"/>
        </a:defRPr>
      </a:lvl4pPr>
      <a:lvl5pPr algn="ctr" rtl="0" fontAlgn="base">
        <a:lnSpc>
          <a:spcPts val="5800"/>
        </a:lnSpc>
        <a:spcBef>
          <a:spcPct val="0"/>
        </a:spcBef>
        <a:spcAft>
          <a:spcPct val="0"/>
        </a:spcAft>
        <a:defRPr sz="5400">
          <a:solidFill>
            <a:schemeClr val="tx2"/>
          </a:solidFill>
          <a:latin typeface="Palatino Linotype" pitchFamily="18" charset="0"/>
        </a:defRPr>
      </a:lvl5pPr>
      <a:lvl6pPr marL="457200" algn="ctr" rtl="0" fontAlgn="base">
        <a:lnSpc>
          <a:spcPts val="5800"/>
        </a:lnSpc>
        <a:spcBef>
          <a:spcPct val="0"/>
        </a:spcBef>
        <a:spcAft>
          <a:spcPct val="0"/>
        </a:spcAft>
        <a:defRPr sz="5400">
          <a:solidFill>
            <a:schemeClr val="tx2"/>
          </a:solidFill>
          <a:latin typeface="Palatino Linotype" pitchFamily="18" charset="0"/>
        </a:defRPr>
      </a:lvl6pPr>
      <a:lvl7pPr marL="914400" algn="ctr" rtl="0" fontAlgn="base">
        <a:lnSpc>
          <a:spcPts val="5800"/>
        </a:lnSpc>
        <a:spcBef>
          <a:spcPct val="0"/>
        </a:spcBef>
        <a:spcAft>
          <a:spcPct val="0"/>
        </a:spcAft>
        <a:defRPr sz="5400">
          <a:solidFill>
            <a:schemeClr val="tx2"/>
          </a:solidFill>
          <a:latin typeface="Palatino Linotype" pitchFamily="18" charset="0"/>
        </a:defRPr>
      </a:lvl7pPr>
      <a:lvl8pPr marL="1371600" algn="ctr" rtl="0" fontAlgn="base">
        <a:lnSpc>
          <a:spcPts val="5800"/>
        </a:lnSpc>
        <a:spcBef>
          <a:spcPct val="0"/>
        </a:spcBef>
        <a:spcAft>
          <a:spcPct val="0"/>
        </a:spcAft>
        <a:defRPr sz="5400">
          <a:solidFill>
            <a:schemeClr val="tx2"/>
          </a:solidFill>
          <a:latin typeface="Palatino Linotype" pitchFamily="18" charset="0"/>
        </a:defRPr>
      </a:lvl8pPr>
      <a:lvl9pPr marL="1828800" algn="ctr" rtl="0" fontAlgn="base">
        <a:lnSpc>
          <a:spcPts val="5800"/>
        </a:lnSpc>
        <a:spcBef>
          <a:spcPct val="0"/>
        </a:spcBef>
        <a:spcAft>
          <a:spcPct val="0"/>
        </a:spcAft>
        <a:defRPr sz="5400">
          <a:solidFill>
            <a:schemeClr val="tx2"/>
          </a:solidFill>
          <a:latin typeface="Palatino Linotype" pitchFamily="18" charset="0"/>
        </a:defRPr>
      </a:lvl9pPr>
    </p:titleStyle>
    <p:bodyStyle>
      <a:lvl1pPr marL="342900" indent="-342900" algn="l" rtl="0" fontAlgn="base">
        <a:spcBef>
          <a:spcPct val="20000"/>
        </a:spcBef>
        <a:spcAft>
          <a:spcPct val="0"/>
        </a:spcAft>
        <a:buFont typeface="Arial" charset="0"/>
        <a:buChar char="•"/>
        <a:defRPr sz="2400" kern="1200">
          <a:solidFill>
            <a:srgbClr val="7F7F7F"/>
          </a:solidFill>
          <a:latin typeface="+mj-lt"/>
          <a:ea typeface="+mn-ea"/>
          <a:cs typeface="+mn-cs"/>
        </a:defRPr>
      </a:lvl1pPr>
      <a:lvl2pPr marL="742950" indent="-285750" algn="l" rtl="0" fontAlgn="base">
        <a:spcBef>
          <a:spcPct val="20000"/>
        </a:spcBef>
        <a:spcAft>
          <a:spcPct val="0"/>
        </a:spcAft>
        <a:buFont typeface="Courier New" pitchFamily="49" charset="0"/>
        <a:buChar char="o"/>
        <a:defRPr sz="1600" kern="1200">
          <a:solidFill>
            <a:srgbClr val="7F7F7F"/>
          </a:solidFill>
          <a:latin typeface="+mj-lt"/>
          <a:ea typeface="+mn-ea"/>
          <a:cs typeface="+mn-cs"/>
        </a:defRPr>
      </a:lvl2pPr>
      <a:lvl3pPr marL="1143000" indent="-228600" algn="l" rtl="0" fontAlgn="base">
        <a:spcBef>
          <a:spcPct val="20000"/>
        </a:spcBef>
        <a:spcAft>
          <a:spcPct val="0"/>
        </a:spcAft>
        <a:buFont typeface="Arial" charset="0"/>
        <a:buChar char="•"/>
        <a:defRPr sz="1600" kern="1200">
          <a:solidFill>
            <a:srgbClr val="7F7F7F"/>
          </a:solidFill>
          <a:latin typeface="+mj-lt"/>
          <a:ea typeface="+mn-ea"/>
          <a:cs typeface="+mn-cs"/>
        </a:defRPr>
      </a:lvl3pPr>
      <a:lvl4pPr marL="1600200" indent="-228600" algn="l" rtl="0" fontAlgn="base">
        <a:spcBef>
          <a:spcPct val="20000"/>
        </a:spcBef>
        <a:spcAft>
          <a:spcPct val="0"/>
        </a:spcAft>
        <a:buFont typeface="Courier New" pitchFamily="49" charset="0"/>
        <a:buChar char="o"/>
        <a:defRPr sz="1600" kern="1200">
          <a:solidFill>
            <a:srgbClr val="7F7F7F"/>
          </a:solidFill>
          <a:latin typeface="+mj-lt"/>
          <a:ea typeface="+mn-ea"/>
          <a:cs typeface="+mn-cs"/>
        </a:defRPr>
      </a:lvl4pPr>
      <a:lvl5pPr marL="2057400" indent="-228600" algn="l" rtl="0" fontAlgn="base">
        <a:spcBef>
          <a:spcPct val="20000"/>
        </a:spcBef>
        <a:spcAft>
          <a:spcPct val="0"/>
        </a:spcAft>
        <a:buFont typeface="Arial" charset="0"/>
        <a:buChar char="•"/>
        <a:defRPr sz="1600" kern="1200">
          <a:solidFill>
            <a:srgbClr val="7F7F7F"/>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314" name="Zástupný symbol pro nadpis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smtClean="0"/>
              <a:t>Kliknutím lze upravit styl.</a:t>
            </a:r>
          </a:p>
        </p:txBody>
      </p:sp>
      <p:sp>
        <p:nvSpPr>
          <p:cNvPr id="13315" name="Zástupný symbol pro text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smtClean="0">
                <a:solidFill>
                  <a:schemeClr val="tx1">
                    <a:tint val="75000"/>
                  </a:schemeClr>
                </a:solidFill>
                <a:latin typeface="+mn-lt"/>
                <a:cs typeface="+mn-cs"/>
              </a:defRPr>
            </a:lvl1pPr>
          </a:lstStyle>
          <a:p>
            <a:pPr>
              <a:defRPr/>
            </a:pPr>
            <a:fld id="{4178638E-DB11-4046-989D-E0A308563FE8}" type="datetimeFigureOut">
              <a:rPr lang="cs-CZ"/>
              <a:pPr>
                <a:defRPr/>
              </a:pPr>
              <a:t>2.8.2012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cs typeface="+mn-cs"/>
              </a:defRPr>
            </a:lvl1pPr>
          </a:lstStyle>
          <a:p>
            <a:pPr>
              <a:defRPr/>
            </a:pPr>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1">
                    <a:tint val="75000"/>
                  </a:schemeClr>
                </a:solidFill>
                <a:latin typeface="+mn-lt"/>
                <a:cs typeface="+mn-cs"/>
              </a:defRPr>
            </a:lvl1pPr>
          </a:lstStyle>
          <a:p>
            <a:pPr>
              <a:defRPr/>
            </a:pPr>
            <a:fld id="{E9A19EE6-F42F-463D-BB92-005C931E46EB}"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718" r:id="rId1"/>
    <p:sldLayoutId id="2147483717" r:id="rId2"/>
    <p:sldLayoutId id="2147483716" r:id="rId3"/>
    <p:sldLayoutId id="2147483715" r:id="rId4"/>
    <p:sldLayoutId id="2147483714" r:id="rId5"/>
    <p:sldLayoutId id="2147483713" r:id="rId6"/>
    <p:sldLayoutId id="2147483712" r:id="rId7"/>
    <p:sldLayoutId id="2147483711" r:id="rId8"/>
    <p:sldLayoutId id="2147483710" r:id="rId9"/>
    <p:sldLayoutId id="2147483709" r:id="rId10"/>
    <p:sldLayoutId id="2147483708"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1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image" Target="../media/image3.wmf"/><Relationship Id="rId1" Type="http://schemas.openxmlformats.org/officeDocument/2006/relationships/slideLayout" Target="../slideLayouts/slideLayout2.xml"/><Relationship Id="rId5" Type="http://schemas.openxmlformats.org/officeDocument/2006/relationships/image" Target="../media/image6.wmf"/><Relationship Id="rId4" Type="http://schemas.openxmlformats.org/officeDocument/2006/relationships/image" Target="../media/image5.wmf"/></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8.wmf"/><Relationship Id="rId1" Type="http://schemas.openxmlformats.org/officeDocument/2006/relationships/slideLayout" Target="../slideLayouts/slideLayout2.xml"/><Relationship Id="rId5" Type="http://schemas.openxmlformats.org/officeDocument/2006/relationships/image" Target="../media/image11.wmf"/><Relationship Id="rId4" Type="http://schemas.openxmlformats.org/officeDocument/2006/relationships/image" Target="../media/image10.wmf"/></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www.office.microsoft.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1259632" y="1700808"/>
          <a:ext cx="6768752" cy="40324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6626" name="Picture 2"/>
          <p:cNvPicPr>
            <a:picLocks noChangeAspect="1" noChangeArrowheads="1"/>
          </p:cNvPicPr>
          <p:nvPr/>
        </p:nvPicPr>
        <p:blipFill>
          <a:blip r:embed="rId7"/>
          <a:srcRect/>
          <a:stretch>
            <a:fillRect/>
          </a:stretch>
        </p:blipFill>
        <p:spPr bwMode="auto">
          <a:xfrm>
            <a:off x="2051050" y="317500"/>
            <a:ext cx="5402263" cy="1049338"/>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pPr fontAlgn="auto">
              <a:spcAft>
                <a:spcPts val="0"/>
              </a:spcAft>
              <a:defRPr/>
            </a:pPr>
            <a:r>
              <a:rPr lang="cs-CZ" dirty="0" smtClean="0"/>
              <a:t>Anotace</a:t>
            </a:r>
            <a:endParaRPr lang="cs-CZ" dirty="0"/>
          </a:p>
        </p:txBody>
      </p:sp>
      <p:graphicFrame>
        <p:nvGraphicFramePr>
          <p:cNvPr id="5" name="Tabulka 4"/>
          <p:cNvGraphicFramePr>
            <a:graphicFrameLocks noGrp="1"/>
          </p:cNvGraphicFramePr>
          <p:nvPr/>
        </p:nvGraphicFramePr>
        <p:xfrm>
          <a:off x="1524000" y="1397000"/>
          <a:ext cx="6096000" cy="3754438"/>
        </p:xfrm>
        <a:graphic>
          <a:graphicData uri="http://schemas.openxmlformats.org/drawingml/2006/table">
            <a:tbl>
              <a:tblPr bandRow="1">
                <a:tableStyleId>{69CF1AB2-1976-4502-BF36-3FF5EA218861}</a:tableStyleId>
              </a:tblPr>
              <a:tblGrid>
                <a:gridCol w="3048000"/>
                <a:gridCol w="3048000"/>
              </a:tblGrid>
              <a:tr h="370840">
                <a:tc>
                  <a:txBody>
                    <a:bodyPr/>
                    <a:lstStyle/>
                    <a:p>
                      <a:r>
                        <a:rPr lang="cs-CZ" dirty="0" smtClean="0"/>
                        <a:t>Ročník</a:t>
                      </a:r>
                      <a:endParaRPr lang="cs-CZ" dirty="0"/>
                    </a:p>
                  </a:txBody>
                  <a:tcPr/>
                </a:tc>
                <a:tc>
                  <a:txBody>
                    <a:bodyPr/>
                    <a:lstStyle/>
                    <a:p>
                      <a:r>
                        <a:rPr lang="cs-CZ" dirty="0" smtClean="0"/>
                        <a:t>7.</a:t>
                      </a:r>
                      <a:endParaRPr lang="cs-CZ" dirty="0"/>
                    </a:p>
                  </a:txBody>
                  <a:tcPr/>
                </a:tc>
              </a:tr>
              <a:tr h="370840">
                <a:tc>
                  <a:txBody>
                    <a:bodyPr/>
                    <a:lstStyle/>
                    <a:p>
                      <a:r>
                        <a:rPr lang="cs-CZ" dirty="0" smtClean="0"/>
                        <a:t>Druh materiálu</a:t>
                      </a:r>
                      <a:endParaRPr lang="cs-CZ" dirty="0"/>
                    </a:p>
                  </a:txBody>
                  <a:tcPr/>
                </a:tc>
                <a:tc>
                  <a:txBody>
                    <a:bodyPr/>
                    <a:lstStyle/>
                    <a:p>
                      <a:r>
                        <a:rPr lang="cs-CZ" dirty="0" smtClean="0"/>
                        <a:t>Prezentace pro interaktivní tabuli</a:t>
                      </a:r>
                      <a:endParaRPr lang="cs-CZ" dirty="0"/>
                    </a:p>
                  </a:txBody>
                  <a:tcPr/>
                </a:tc>
              </a:tr>
              <a:tr h="370840">
                <a:tc>
                  <a:txBody>
                    <a:bodyPr/>
                    <a:lstStyle/>
                    <a:p>
                      <a:r>
                        <a:rPr lang="cs-CZ" dirty="0" smtClean="0"/>
                        <a:t>Pomůcky</a:t>
                      </a:r>
                      <a:endParaRPr lang="cs-CZ" dirty="0"/>
                    </a:p>
                  </a:txBody>
                  <a:tcPr/>
                </a:tc>
                <a:tc>
                  <a:txBody>
                    <a:bodyPr/>
                    <a:lstStyle/>
                    <a:p>
                      <a:r>
                        <a:rPr lang="cs-CZ" dirty="0" smtClean="0"/>
                        <a:t>Sešit, jednoduchý</a:t>
                      </a:r>
                      <a:r>
                        <a:rPr lang="cs-CZ" baseline="0" dirty="0" smtClean="0"/>
                        <a:t> model hydraulického zařízení</a:t>
                      </a:r>
                      <a:endParaRPr lang="cs-CZ" dirty="0"/>
                    </a:p>
                  </a:txBody>
                  <a:tcPr/>
                </a:tc>
              </a:tr>
              <a:tr h="370840">
                <a:tc>
                  <a:txBody>
                    <a:bodyPr/>
                    <a:lstStyle/>
                    <a:p>
                      <a:r>
                        <a:rPr lang="cs-CZ" dirty="0" smtClean="0"/>
                        <a:t>Cíl</a:t>
                      </a:r>
                      <a:r>
                        <a:rPr lang="cs-CZ" baseline="0" dirty="0" smtClean="0"/>
                        <a:t> (inovace)</a:t>
                      </a:r>
                      <a:endParaRPr lang="cs-CZ" dirty="0"/>
                    </a:p>
                  </a:txBody>
                  <a:tcPr/>
                </a:tc>
                <a:tc>
                  <a:txBody>
                    <a:bodyPr/>
                    <a:lstStyle/>
                    <a:p>
                      <a:r>
                        <a:rPr lang="cs-CZ" dirty="0" smtClean="0"/>
                        <a:t>Motivace</a:t>
                      </a:r>
                      <a:r>
                        <a:rPr lang="cs-CZ" baseline="0" dirty="0" smtClean="0"/>
                        <a:t> a výklad nového učiva, procvičení probraného učiva na příkladech</a:t>
                      </a:r>
                      <a:endParaRPr lang="cs-CZ" dirty="0"/>
                    </a:p>
                  </a:txBody>
                  <a:tcPr/>
                </a:tc>
              </a:tr>
              <a:tr h="370840">
                <a:tc>
                  <a:txBody>
                    <a:bodyPr/>
                    <a:lstStyle/>
                    <a:p>
                      <a:r>
                        <a:rPr lang="cs-CZ" dirty="0" smtClean="0"/>
                        <a:t>Metodické</a:t>
                      </a:r>
                      <a:r>
                        <a:rPr lang="cs-CZ" baseline="0" dirty="0" smtClean="0"/>
                        <a:t> pokyny</a:t>
                      </a:r>
                      <a:endParaRPr lang="cs-CZ" dirty="0"/>
                    </a:p>
                  </a:txBody>
                  <a:tcPr/>
                </a:tc>
                <a:tc>
                  <a:txBody>
                    <a:bodyPr/>
                    <a:lstStyle/>
                    <a:p>
                      <a:r>
                        <a:rPr lang="cs-CZ" dirty="0" smtClean="0"/>
                        <a:t> Otázky</a:t>
                      </a:r>
                      <a:r>
                        <a:rPr lang="cs-CZ" baseline="0" dirty="0" smtClean="0"/>
                        <a:t> zodpovídat ústně společně, zapsat poznámky do sešitu</a:t>
                      </a:r>
                      <a:endParaRPr lang="cs-CZ" dirty="0"/>
                    </a:p>
                  </a:txBody>
                  <a:tcPr/>
                </a:tc>
              </a:tr>
            </a:tbl>
          </a:graphicData>
        </a:graphic>
      </p:graphicFrame>
    </p:spTree>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609600"/>
            <a:ext cx="7772400" cy="4267200"/>
          </a:xfrm>
        </p:spPr>
        <p:txBody>
          <a:bodyPr/>
          <a:lstStyle/>
          <a:p>
            <a:pPr fontAlgn="auto">
              <a:spcAft>
                <a:spcPts val="0"/>
              </a:spcAft>
              <a:defRPr/>
            </a:pPr>
            <a:r>
              <a:rPr lang="cs-CZ" dirty="0" smtClean="0"/>
              <a:t>Hydraulická zařízení</a:t>
            </a:r>
            <a:br>
              <a:rPr lang="cs-CZ" dirty="0" smtClean="0"/>
            </a:br>
            <a:endParaRPr lang="cs-CZ" dirty="0"/>
          </a:p>
        </p:txBody>
      </p:sp>
      <p:sp>
        <p:nvSpPr>
          <p:cNvPr id="3" name="Podnadpis 2"/>
          <p:cNvSpPr>
            <a:spLocks noGrp="1"/>
          </p:cNvSpPr>
          <p:nvPr>
            <p:ph type="subTitle" idx="1"/>
          </p:nvPr>
        </p:nvSpPr>
        <p:spPr/>
        <p:txBody>
          <a:bodyPr rtlCol="0"/>
          <a:lstStyle/>
          <a:p>
            <a:pPr fontAlgn="auto">
              <a:spcAft>
                <a:spcPts val="0"/>
              </a:spcAft>
              <a:buFont typeface="Arial" pitchFamily="34" charset="0"/>
              <a:buNone/>
              <a:defRPr/>
            </a:pPr>
            <a:r>
              <a:rPr lang="cs-CZ" dirty="0" smtClean="0"/>
              <a:t>7.ročník</a:t>
            </a:r>
            <a:endParaRPr lang="cs-CZ"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fontAlgn="auto">
              <a:spcAft>
                <a:spcPts val="0"/>
              </a:spcAft>
              <a:defRPr/>
            </a:pPr>
            <a:r>
              <a:rPr lang="cs-CZ" dirty="0" smtClean="0"/>
              <a:t>Jak to, že…… </a:t>
            </a:r>
            <a:endParaRPr lang="cs-CZ" dirty="0"/>
          </a:p>
        </p:txBody>
      </p:sp>
      <p:sp>
        <p:nvSpPr>
          <p:cNvPr id="29698" name="Zástupný symbol pro obsah 2"/>
          <p:cNvSpPr>
            <a:spLocks noGrp="1"/>
          </p:cNvSpPr>
          <p:nvPr>
            <p:ph idx="1"/>
          </p:nvPr>
        </p:nvSpPr>
        <p:spPr/>
        <p:txBody>
          <a:bodyPr/>
          <a:lstStyle/>
          <a:p>
            <a:r>
              <a:rPr lang="cs-CZ" sz="2800" smtClean="0"/>
              <a:t>zubní lékař dokáže pacienta zvednout </a:t>
            </a:r>
            <a:r>
              <a:rPr lang="cs-CZ" sz="2800" smtClean="0">
                <a:latin typeface="Arial" charset="0"/>
              </a:rPr>
              <a:t>               </a:t>
            </a:r>
            <a:r>
              <a:rPr lang="cs-CZ" sz="2800" smtClean="0"/>
              <a:t>i s křeslem do výše?</a:t>
            </a:r>
          </a:p>
          <a:p>
            <a:r>
              <a:rPr lang="cs-CZ" sz="2800" smtClean="0"/>
              <a:t>nákladní automobil vyklopí štěrk nebo jiný náklad z ložní plochy?</a:t>
            </a:r>
          </a:p>
          <a:p>
            <a:r>
              <a:rPr lang="cs-CZ" sz="2800" smtClean="0"/>
              <a:t>vysokozdvižný vozík zvedne paletu </a:t>
            </a:r>
            <a:r>
              <a:rPr lang="cs-CZ" sz="2800" smtClean="0">
                <a:latin typeface="Arial" charset="0"/>
              </a:rPr>
              <a:t>                       </a:t>
            </a:r>
            <a:r>
              <a:rPr lang="cs-CZ" sz="2800" smtClean="0"/>
              <a:t>se zbožím?</a:t>
            </a:r>
          </a:p>
          <a:p>
            <a:endParaRPr lang="cs-CZ" smtClean="0"/>
          </a:p>
        </p:txBody>
      </p:sp>
      <p:pic>
        <p:nvPicPr>
          <p:cNvPr id="29699" name="Picture 3" descr="C:\Users\Krejsová\AppData\Local\Microsoft\Windows\Temporary Internet Files\Content.IE5\AF19HDOE\MC900434403[1].wmf"/>
          <p:cNvPicPr>
            <a:picLocks noChangeAspect="1" noChangeArrowheads="1"/>
          </p:cNvPicPr>
          <p:nvPr/>
        </p:nvPicPr>
        <p:blipFill>
          <a:blip r:embed="rId2"/>
          <a:srcRect/>
          <a:stretch>
            <a:fillRect/>
          </a:stretch>
        </p:blipFill>
        <p:spPr bwMode="auto">
          <a:xfrm>
            <a:off x="7307263" y="225425"/>
            <a:ext cx="936625" cy="1311275"/>
          </a:xfrm>
          <a:prstGeom prst="rect">
            <a:avLst/>
          </a:prstGeom>
          <a:noFill/>
          <a:ln w="9525">
            <a:noFill/>
            <a:miter lim="800000"/>
            <a:headEnd/>
            <a:tailEnd/>
          </a:ln>
        </p:spPr>
      </p:pic>
      <p:pic>
        <p:nvPicPr>
          <p:cNvPr id="29700" name="Picture 4" descr="C:\Users\Krejsová\AppData\Local\Microsoft\Windows\Temporary Internet Files\Content.IE5\56TU68TU\MC900296353[1].wmf"/>
          <p:cNvPicPr>
            <a:picLocks noChangeAspect="1" noChangeArrowheads="1"/>
          </p:cNvPicPr>
          <p:nvPr/>
        </p:nvPicPr>
        <p:blipFill>
          <a:blip r:embed="rId3"/>
          <a:srcRect/>
          <a:stretch>
            <a:fillRect/>
          </a:stretch>
        </p:blipFill>
        <p:spPr bwMode="auto">
          <a:xfrm>
            <a:off x="3203575" y="4141788"/>
            <a:ext cx="3367088" cy="2541587"/>
          </a:xfrm>
          <a:prstGeom prst="rect">
            <a:avLst/>
          </a:prstGeom>
          <a:noFill/>
          <a:ln w="9525">
            <a:noFill/>
            <a:miter lim="800000"/>
            <a:headEnd/>
            <a:tailEnd/>
          </a:ln>
        </p:spPr>
      </p:pic>
      <p:pic>
        <p:nvPicPr>
          <p:cNvPr id="29701" name="Picture 5" descr="C:\Users\Krejsová\AppData\Local\Microsoft\Windows\Temporary Internet Files\Content.IE5\56TU68TU\MC900198485[1].wmf"/>
          <p:cNvPicPr>
            <a:picLocks noChangeAspect="1" noChangeArrowheads="1"/>
          </p:cNvPicPr>
          <p:nvPr/>
        </p:nvPicPr>
        <p:blipFill>
          <a:blip r:embed="rId4"/>
          <a:srcRect/>
          <a:stretch>
            <a:fillRect/>
          </a:stretch>
        </p:blipFill>
        <p:spPr bwMode="auto">
          <a:xfrm>
            <a:off x="250825" y="4365625"/>
            <a:ext cx="2528888" cy="2317750"/>
          </a:xfrm>
          <a:prstGeom prst="rect">
            <a:avLst/>
          </a:prstGeom>
          <a:noFill/>
          <a:ln w="9525">
            <a:noFill/>
            <a:miter lim="800000"/>
            <a:headEnd/>
            <a:tailEnd/>
          </a:ln>
        </p:spPr>
      </p:pic>
      <p:pic>
        <p:nvPicPr>
          <p:cNvPr id="29702" name="Picture 6" descr="C:\Program Files (x86)\Microsoft Office\MEDIA\CAGCAT10\j0187423.wmf"/>
          <p:cNvPicPr>
            <a:picLocks noChangeAspect="1" noChangeArrowheads="1"/>
          </p:cNvPicPr>
          <p:nvPr/>
        </p:nvPicPr>
        <p:blipFill>
          <a:blip r:embed="rId5"/>
          <a:srcRect/>
          <a:stretch>
            <a:fillRect/>
          </a:stretch>
        </p:blipFill>
        <p:spPr bwMode="auto">
          <a:xfrm flipH="1">
            <a:off x="6584950" y="4005263"/>
            <a:ext cx="2235200" cy="2201862"/>
          </a:xfrm>
          <a:prstGeom prst="rect">
            <a:avLst/>
          </a:prstGeom>
          <a:noFill/>
          <a:ln w="9525">
            <a:noFill/>
            <a:miter lim="800000"/>
            <a:headEnd/>
            <a:tailEnd/>
          </a:ln>
        </p:spPr>
      </p:pic>
      <p:sp>
        <p:nvSpPr>
          <p:cNvPr id="4" name="Obláček 3"/>
          <p:cNvSpPr/>
          <p:nvPr/>
        </p:nvSpPr>
        <p:spPr>
          <a:xfrm>
            <a:off x="0" y="620713"/>
            <a:ext cx="7740650" cy="4384675"/>
          </a:xfrm>
          <a:prstGeom prst="cloudCallout">
            <a:avLst>
              <a:gd name="adj1" fmla="val -10783"/>
              <a:gd name="adj2" fmla="val 66235"/>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cs-CZ" sz="2800" dirty="0">
                <a:solidFill>
                  <a:schemeClr val="accent2">
                    <a:lumMod val="75000"/>
                  </a:schemeClr>
                </a:solidFill>
              </a:rPr>
              <a:t>Všechny uvedené případy využívají </a:t>
            </a:r>
            <a:r>
              <a:rPr lang="cs-CZ" sz="2800" u="sng" dirty="0">
                <a:solidFill>
                  <a:schemeClr val="accent2">
                    <a:lumMod val="75000"/>
                  </a:schemeClr>
                </a:solidFill>
              </a:rPr>
              <a:t>hydraulické zařízení</a:t>
            </a:r>
            <a:r>
              <a:rPr lang="cs-CZ" sz="2800" dirty="0">
                <a:solidFill>
                  <a:schemeClr val="accent2">
                    <a:lumMod val="75000"/>
                  </a:schemeClr>
                </a:solidFill>
              </a:rPr>
              <a:t>, které pracuje na základě </a:t>
            </a:r>
            <a:r>
              <a:rPr lang="cs-CZ" sz="3200" b="1" u="sng" dirty="0">
                <a:solidFill>
                  <a:schemeClr val="accent2">
                    <a:lumMod val="75000"/>
                  </a:schemeClr>
                </a:solidFill>
              </a:rPr>
              <a:t>Pascalova zákona</a:t>
            </a:r>
            <a:r>
              <a:rPr lang="cs-CZ" sz="2800" dirty="0">
                <a:solidFill>
                  <a:schemeClr val="accent2">
                    <a:lumMod val="75000"/>
                  </a:schemeClr>
                </a:solidFill>
              </a:rPr>
              <a:t>.</a:t>
            </a:r>
            <a:endParaRPr lang="cs-CZ" sz="2800" dirty="0">
              <a:solidFill>
                <a:schemeClr val="accent2">
                  <a:lumMod val="75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2"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3500" fill="hold"/>
                                        <p:tgtEl>
                                          <p:spTgt spid="4"/>
                                        </p:tgtEl>
                                        <p:attrNameLst>
                                          <p:attrName>ppt_x</p:attrName>
                                        </p:attrNameLst>
                                      </p:cBhvr>
                                      <p:tavLst>
                                        <p:tav tm="0">
                                          <p:val>
                                            <p:strVal val="0-#ppt_w/2"/>
                                          </p:val>
                                        </p:tav>
                                        <p:tav tm="100000">
                                          <p:val>
                                            <p:strVal val="#ppt_x"/>
                                          </p:val>
                                        </p:tav>
                                      </p:tavLst>
                                    </p:anim>
                                    <p:anim calcmode="lin" valueType="num">
                                      <p:cBhvr additive="base">
                                        <p:cTn id="8" dur="3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bdélník 17"/>
          <p:cNvSpPr/>
          <p:nvPr/>
        </p:nvSpPr>
        <p:spPr>
          <a:xfrm>
            <a:off x="6516688" y="2133600"/>
            <a:ext cx="46037" cy="1295400"/>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2" name="Nadpis 1"/>
          <p:cNvSpPr>
            <a:spLocks noGrp="1"/>
          </p:cNvSpPr>
          <p:nvPr>
            <p:ph type="title"/>
          </p:nvPr>
        </p:nvSpPr>
        <p:spPr>
          <a:xfrm>
            <a:off x="468313" y="-387350"/>
            <a:ext cx="8229600" cy="1600200"/>
          </a:xfrm>
        </p:spPr>
        <p:txBody>
          <a:bodyPr/>
          <a:lstStyle/>
          <a:p>
            <a:pPr fontAlgn="auto">
              <a:spcAft>
                <a:spcPts val="0"/>
              </a:spcAft>
              <a:defRPr/>
            </a:pPr>
            <a:r>
              <a:rPr lang="cs-CZ" sz="4400" dirty="0" smtClean="0"/>
              <a:t>Model hydraulického zařízení</a:t>
            </a:r>
            <a:endParaRPr lang="cs-CZ" sz="4400" dirty="0"/>
          </a:p>
        </p:txBody>
      </p:sp>
      <p:sp>
        <p:nvSpPr>
          <p:cNvPr id="3" name="Zástupný symbol pro obsah 2"/>
          <p:cNvSpPr>
            <a:spLocks noGrp="1"/>
          </p:cNvSpPr>
          <p:nvPr>
            <p:ph idx="1"/>
          </p:nvPr>
        </p:nvSpPr>
        <p:spPr/>
        <p:txBody>
          <a:bodyPr/>
          <a:lstStyle/>
          <a:p>
            <a:pPr marL="0" indent="0" algn="ctr">
              <a:buFont typeface="Arial" charset="0"/>
              <a:buNone/>
            </a:pPr>
            <a:r>
              <a:rPr lang="cs-CZ" sz="2800" b="1" smtClean="0"/>
              <a:t>Vnější tlakovou silou F</a:t>
            </a:r>
            <a:r>
              <a:rPr lang="cs-CZ" sz="2800" b="1" baseline="-25000" smtClean="0"/>
              <a:t>1 </a:t>
            </a:r>
            <a:r>
              <a:rPr lang="cs-CZ" sz="2800" b="1" smtClean="0"/>
              <a:t> vznikne vnitřní tlak</a:t>
            </a:r>
            <a:endParaRPr lang="cs-CZ" sz="2800" b="1" baseline="-25000" smtClean="0"/>
          </a:p>
        </p:txBody>
      </p:sp>
      <p:sp>
        <p:nvSpPr>
          <p:cNvPr id="7" name="Zaoblený obdélník 6"/>
          <p:cNvSpPr/>
          <p:nvPr/>
        </p:nvSpPr>
        <p:spPr>
          <a:xfrm>
            <a:off x="1476375" y="4437063"/>
            <a:ext cx="1079500" cy="576262"/>
          </a:xfrm>
          <a:prstGeom prst="roundRec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8" name="Zaoblený obdélník 7"/>
          <p:cNvSpPr/>
          <p:nvPr/>
        </p:nvSpPr>
        <p:spPr>
          <a:xfrm>
            <a:off x="5435600" y="4437063"/>
            <a:ext cx="2160588" cy="576262"/>
          </a:xfrm>
          <a:prstGeom prst="roundRec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cxnSp>
        <p:nvCxnSpPr>
          <p:cNvPr id="14" name="Přímá spojnice 13"/>
          <p:cNvCxnSpPr/>
          <p:nvPr/>
        </p:nvCxnSpPr>
        <p:spPr>
          <a:xfrm>
            <a:off x="1476375" y="4437063"/>
            <a:ext cx="0" cy="576262"/>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15" name="Přímá spojnice 14"/>
          <p:cNvCxnSpPr/>
          <p:nvPr/>
        </p:nvCxnSpPr>
        <p:spPr>
          <a:xfrm>
            <a:off x="7596188" y="4437063"/>
            <a:ext cx="0" cy="576262"/>
          </a:xfrm>
          <a:prstGeom prst="line">
            <a:avLst/>
          </a:prstGeom>
          <a:ln w="25400"/>
        </p:spPr>
        <p:style>
          <a:lnRef idx="1">
            <a:schemeClr val="accent1"/>
          </a:lnRef>
          <a:fillRef idx="0">
            <a:schemeClr val="accent1"/>
          </a:fillRef>
          <a:effectRef idx="0">
            <a:schemeClr val="accent1"/>
          </a:effectRef>
          <a:fontRef idx="minor">
            <a:schemeClr val="tx1"/>
          </a:fontRef>
        </p:style>
      </p:cxnSp>
      <p:sp>
        <p:nvSpPr>
          <p:cNvPr id="16" name="Šipka dolů 15"/>
          <p:cNvSpPr/>
          <p:nvPr/>
        </p:nvSpPr>
        <p:spPr>
          <a:xfrm>
            <a:off x="1835150" y="2636838"/>
            <a:ext cx="288925" cy="72072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grpSp>
        <p:nvGrpSpPr>
          <p:cNvPr id="30729" name="Skupina 19"/>
          <p:cNvGrpSpPr>
            <a:grpSpLocks/>
          </p:cNvGrpSpPr>
          <p:nvPr/>
        </p:nvGrpSpPr>
        <p:grpSpPr bwMode="auto">
          <a:xfrm>
            <a:off x="1476375" y="3357563"/>
            <a:ext cx="6119813" cy="2711450"/>
            <a:chOff x="1475656" y="3356992"/>
            <a:chExt cx="6120680" cy="2712027"/>
          </a:xfrm>
        </p:grpSpPr>
        <p:sp>
          <p:nvSpPr>
            <p:cNvPr id="6" name="Zaoblený obdélník 5"/>
            <p:cNvSpPr/>
            <p:nvPr/>
          </p:nvSpPr>
          <p:spPr>
            <a:xfrm>
              <a:off x="5435442" y="3356992"/>
              <a:ext cx="2160894" cy="1511622"/>
            </a:xfrm>
            <a:prstGeom prst="round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4" name="Zaoblený obdélník 3"/>
            <p:cNvSpPr/>
            <p:nvPr/>
          </p:nvSpPr>
          <p:spPr>
            <a:xfrm>
              <a:off x="1475656" y="4412904"/>
              <a:ext cx="6120680" cy="1656115"/>
            </a:xfrm>
            <a:prstGeom prst="round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5" name="Zaoblený obdélník 4"/>
            <p:cNvSpPr/>
            <p:nvPr/>
          </p:nvSpPr>
          <p:spPr>
            <a:xfrm>
              <a:off x="1475656" y="3428444"/>
              <a:ext cx="936758" cy="1368716"/>
            </a:xfrm>
            <a:prstGeom prst="round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9" name="Obdélník 8"/>
            <p:cNvSpPr/>
            <p:nvPr/>
          </p:nvSpPr>
          <p:spPr>
            <a:xfrm>
              <a:off x="1475656" y="3356992"/>
              <a:ext cx="936758" cy="360439"/>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0" name="Obdélník 9"/>
            <p:cNvSpPr/>
            <p:nvPr/>
          </p:nvSpPr>
          <p:spPr>
            <a:xfrm>
              <a:off x="5435442" y="3356992"/>
              <a:ext cx="2160894" cy="360439"/>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grpSp>
      <p:sp>
        <p:nvSpPr>
          <p:cNvPr id="19" name="Ovál 18"/>
          <p:cNvSpPr/>
          <p:nvPr/>
        </p:nvSpPr>
        <p:spPr>
          <a:xfrm>
            <a:off x="5184775" y="4413250"/>
            <a:ext cx="503238" cy="311150"/>
          </a:xfrm>
          <a:prstGeom prst="ellipse">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21" name="Zaoblený obdélník 20"/>
          <p:cNvSpPr/>
          <p:nvPr/>
        </p:nvSpPr>
        <p:spPr>
          <a:xfrm>
            <a:off x="5434013" y="4302125"/>
            <a:ext cx="2160587" cy="276225"/>
          </a:xfrm>
          <a:prstGeom prst="roundRec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22" name="Zaoblený obdélník 21"/>
          <p:cNvSpPr/>
          <p:nvPr/>
        </p:nvSpPr>
        <p:spPr>
          <a:xfrm>
            <a:off x="1476375" y="4437063"/>
            <a:ext cx="1366838" cy="431800"/>
          </a:xfrm>
          <a:prstGeom prst="roundRec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cxnSp>
        <p:nvCxnSpPr>
          <p:cNvPr id="24" name="Přímá spojnice 23"/>
          <p:cNvCxnSpPr/>
          <p:nvPr/>
        </p:nvCxnSpPr>
        <p:spPr>
          <a:xfrm>
            <a:off x="1476375" y="4413250"/>
            <a:ext cx="0" cy="600075"/>
          </a:xfrm>
          <a:prstGeom prst="line">
            <a:avLst/>
          </a:prstGeom>
          <a:ln w="317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7" name="Přímá spojnice 26"/>
          <p:cNvCxnSpPr/>
          <p:nvPr/>
        </p:nvCxnSpPr>
        <p:spPr>
          <a:xfrm>
            <a:off x="7596188" y="4197350"/>
            <a:ext cx="0" cy="600075"/>
          </a:xfrm>
          <a:prstGeom prst="line">
            <a:avLst/>
          </a:prstGeom>
          <a:ln w="317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28" name="Šipka nahoru 27"/>
          <p:cNvSpPr/>
          <p:nvPr/>
        </p:nvSpPr>
        <p:spPr>
          <a:xfrm>
            <a:off x="6094413" y="3927475"/>
            <a:ext cx="935037" cy="1296988"/>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30736" name="TextovéPole 29"/>
          <p:cNvSpPr txBox="1">
            <a:spLocks noChangeArrowheads="1"/>
          </p:cNvSpPr>
          <p:nvPr/>
        </p:nvSpPr>
        <p:spPr bwMode="auto">
          <a:xfrm>
            <a:off x="1295400" y="2530475"/>
            <a:ext cx="1655763" cy="646113"/>
          </a:xfrm>
          <a:prstGeom prst="rect">
            <a:avLst/>
          </a:prstGeom>
          <a:noFill/>
          <a:ln w="9525">
            <a:noFill/>
            <a:miter lim="800000"/>
            <a:headEnd/>
            <a:tailEnd/>
          </a:ln>
        </p:spPr>
        <p:txBody>
          <a:bodyPr>
            <a:spAutoFit/>
          </a:bodyPr>
          <a:lstStyle/>
          <a:p>
            <a:r>
              <a:rPr lang="cs-CZ" sz="3600" b="1">
                <a:solidFill>
                  <a:srgbClr val="C00000"/>
                </a:solidFill>
                <a:latin typeface="Palatino Linotype" pitchFamily="18" charset="0"/>
              </a:rPr>
              <a:t>F</a:t>
            </a:r>
            <a:r>
              <a:rPr lang="cs-CZ" sz="3600" b="1" baseline="-25000">
                <a:solidFill>
                  <a:srgbClr val="C00000"/>
                </a:solidFill>
                <a:latin typeface="Palatino Linotype" pitchFamily="18" charset="0"/>
              </a:rPr>
              <a:t>1</a:t>
            </a:r>
          </a:p>
        </p:txBody>
      </p:sp>
      <p:sp>
        <p:nvSpPr>
          <p:cNvPr id="30737" name="TextovéPole 30"/>
          <p:cNvSpPr txBox="1">
            <a:spLocks noChangeArrowheads="1"/>
          </p:cNvSpPr>
          <p:nvPr/>
        </p:nvSpPr>
        <p:spPr bwMode="auto">
          <a:xfrm>
            <a:off x="6970713" y="4497388"/>
            <a:ext cx="1655762" cy="646112"/>
          </a:xfrm>
          <a:prstGeom prst="rect">
            <a:avLst/>
          </a:prstGeom>
          <a:noFill/>
          <a:ln w="9525">
            <a:noFill/>
            <a:miter lim="800000"/>
            <a:headEnd/>
            <a:tailEnd/>
          </a:ln>
        </p:spPr>
        <p:txBody>
          <a:bodyPr>
            <a:spAutoFit/>
          </a:bodyPr>
          <a:lstStyle/>
          <a:p>
            <a:r>
              <a:rPr lang="cs-CZ" sz="3600" b="1">
                <a:solidFill>
                  <a:srgbClr val="C00000"/>
                </a:solidFill>
                <a:latin typeface="Palatino Linotype" pitchFamily="18" charset="0"/>
              </a:rPr>
              <a:t>F</a:t>
            </a:r>
            <a:r>
              <a:rPr lang="cs-CZ" sz="3600" b="1" baseline="-25000">
                <a:solidFill>
                  <a:srgbClr val="C00000"/>
                </a:solidFill>
                <a:latin typeface="Palatino Linotype" pitchFamily="18" charset="0"/>
              </a:rPr>
              <a:t>2</a:t>
            </a:r>
          </a:p>
        </p:txBody>
      </p:sp>
      <p:sp>
        <p:nvSpPr>
          <p:cNvPr id="30738" name="TextovéPole 31"/>
          <p:cNvSpPr txBox="1">
            <a:spLocks noChangeArrowheads="1"/>
          </p:cNvSpPr>
          <p:nvPr/>
        </p:nvSpPr>
        <p:spPr bwMode="auto">
          <a:xfrm>
            <a:off x="292100" y="3111500"/>
            <a:ext cx="1003300" cy="1385888"/>
          </a:xfrm>
          <a:prstGeom prst="rect">
            <a:avLst/>
          </a:prstGeom>
          <a:noFill/>
          <a:ln w="9525">
            <a:noFill/>
            <a:miter lim="800000"/>
            <a:headEnd/>
            <a:tailEnd/>
          </a:ln>
        </p:spPr>
        <p:txBody>
          <a:bodyPr wrap="none">
            <a:spAutoFit/>
          </a:bodyPr>
          <a:lstStyle/>
          <a:p>
            <a:r>
              <a:rPr lang="cs-CZ" sz="2800" b="1">
                <a:latin typeface="Palatino Linotype" pitchFamily="18" charset="0"/>
              </a:rPr>
              <a:t>malý</a:t>
            </a:r>
          </a:p>
          <a:p>
            <a:r>
              <a:rPr lang="cs-CZ" sz="2800" b="1">
                <a:latin typeface="Palatino Linotype" pitchFamily="18" charset="0"/>
              </a:rPr>
              <a:t> píst</a:t>
            </a:r>
          </a:p>
          <a:p>
            <a:endParaRPr lang="cs-CZ" sz="2800" b="1">
              <a:latin typeface="Palatino Linotype" pitchFamily="18" charset="0"/>
            </a:endParaRPr>
          </a:p>
        </p:txBody>
      </p:sp>
      <p:sp>
        <p:nvSpPr>
          <p:cNvPr id="30739" name="TextovéPole 33"/>
          <p:cNvSpPr txBox="1">
            <a:spLocks noChangeArrowheads="1"/>
          </p:cNvSpPr>
          <p:nvPr/>
        </p:nvSpPr>
        <p:spPr bwMode="auto">
          <a:xfrm>
            <a:off x="7747000" y="2844800"/>
            <a:ext cx="1103313" cy="1384300"/>
          </a:xfrm>
          <a:prstGeom prst="rect">
            <a:avLst/>
          </a:prstGeom>
          <a:noFill/>
          <a:ln w="9525">
            <a:noFill/>
            <a:miter lim="800000"/>
            <a:headEnd/>
            <a:tailEnd/>
          </a:ln>
        </p:spPr>
        <p:txBody>
          <a:bodyPr wrap="none">
            <a:spAutoFit/>
          </a:bodyPr>
          <a:lstStyle/>
          <a:p>
            <a:r>
              <a:rPr lang="cs-CZ" sz="2800" b="1">
                <a:latin typeface="Palatino Linotype" pitchFamily="18" charset="0"/>
              </a:rPr>
              <a:t>velký</a:t>
            </a:r>
          </a:p>
          <a:p>
            <a:r>
              <a:rPr lang="cs-CZ" sz="2800" b="1">
                <a:latin typeface="Palatino Linotype" pitchFamily="18" charset="0"/>
              </a:rPr>
              <a:t> píst</a:t>
            </a:r>
          </a:p>
          <a:p>
            <a:endParaRPr lang="cs-CZ" sz="2800" b="1">
              <a:latin typeface="Palatino Linotype" pitchFamily="18" charset="0"/>
            </a:endParaRPr>
          </a:p>
        </p:txBody>
      </p:sp>
      <p:sp>
        <p:nvSpPr>
          <p:cNvPr id="35" name="TextovéPole 34"/>
          <p:cNvSpPr txBox="1"/>
          <p:nvPr/>
        </p:nvSpPr>
        <p:spPr>
          <a:xfrm>
            <a:off x="2641600" y="3213100"/>
            <a:ext cx="620713" cy="647700"/>
          </a:xfrm>
          <a:prstGeom prst="rect">
            <a:avLst/>
          </a:prstGeom>
          <a:noFill/>
        </p:spPr>
        <p:txBody>
          <a:bodyPr wrap="none">
            <a:spAutoFit/>
          </a:bodyPr>
          <a:lstStyle/>
          <a:p>
            <a:pPr fontAlgn="auto">
              <a:spcBef>
                <a:spcPts val="0"/>
              </a:spcBef>
              <a:spcAft>
                <a:spcPts val="0"/>
              </a:spcAft>
              <a:defRPr/>
            </a:pPr>
            <a:r>
              <a:rPr lang="cs-CZ" sz="3600" b="1" dirty="0">
                <a:solidFill>
                  <a:schemeClr val="accent3">
                    <a:lumMod val="75000"/>
                  </a:schemeClr>
                </a:solidFill>
                <a:latin typeface="+mn-lt"/>
                <a:cs typeface="+mn-cs"/>
              </a:rPr>
              <a:t>S</a:t>
            </a:r>
            <a:r>
              <a:rPr lang="cs-CZ" sz="3600" b="1" baseline="-25000" dirty="0">
                <a:solidFill>
                  <a:schemeClr val="accent3">
                    <a:lumMod val="75000"/>
                  </a:schemeClr>
                </a:solidFill>
                <a:latin typeface="+mn-lt"/>
                <a:cs typeface="+mn-cs"/>
              </a:rPr>
              <a:t>1</a:t>
            </a:r>
            <a:endParaRPr lang="cs-CZ" sz="3600" b="1" baseline="-25000" dirty="0">
              <a:solidFill>
                <a:schemeClr val="accent3">
                  <a:lumMod val="75000"/>
                </a:schemeClr>
              </a:solidFill>
              <a:latin typeface="+mn-lt"/>
              <a:cs typeface="+mn-cs"/>
            </a:endParaRPr>
          </a:p>
        </p:txBody>
      </p:sp>
      <p:sp>
        <p:nvSpPr>
          <p:cNvPr id="36" name="TextovéPole 35"/>
          <p:cNvSpPr txBox="1"/>
          <p:nvPr/>
        </p:nvSpPr>
        <p:spPr>
          <a:xfrm>
            <a:off x="4564063" y="3213100"/>
            <a:ext cx="620712" cy="647700"/>
          </a:xfrm>
          <a:prstGeom prst="rect">
            <a:avLst/>
          </a:prstGeom>
          <a:noFill/>
        </p:spPr>
        <p:txBody>
          <a:bodyPr wrap="none">
            <a:spAutoFit/>
          </a:bodyPr>
          <a:lstStyle/>
          <a:p>
            <a:pPr fontAlgn="auto">
              <a:spcBef>
                <a:spcPts val="0"/>
              </a:spcBef>
              <a:spcAft>
                <a:spcPts val="0"/>
              </a:spcAft>
              <a:defRPr/>
            </a:pPr>
            <a:r>
              <a:rPr lang="cs-CZ" sz="3600" b="1" dirty="0">
                <a:solidFill>
                  <a:schemeClr val="accent3">
                    <a:lumMod val="75000"/>
                  </a:schemeClr>
                </a:solidFill>
                <a:latin typeface="+mn-lt"/>
                <a:cs typeface="+mn-cs"/>
              </a:rPr>
              <a:t>S</a:t>
            </a:r>
            <a:r>
              <a:rPr lang="cs-CZ" sz="3600" b="1" baseline="-25000" dirty="0">
                <a:solidFill>
                  <a:schemeClr val="accent3">
                    <a:lumMod val="75000"/>
                  </a:schemeClr>
                </a:solidFill>
                <a:latin typeface="+mn-lt"/>
                <a:cs typeface="+mn-cs"/>
              </a:rPr>
              <a:t>2</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500"/>
                                        <p:tgtEl>
                                          <p:spTgt spid="3">
                                            <p:txEl>
                                              <p:pRg st="0" end="0"/>
                                            </p:txEl>
                                          </p:spTgt>
                                        </p:tgtEl>
                                      </p:cBhvr>
                                    </p:animEffect>
                                    <p:anim calcmode="lin" valueType="num">
                                      <p:cBhvr>
                                        <p:cTn id="8" dur="25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25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5" name="Picture 3"/>
          <p:cNvPicPr>
            <a:picLocks noGrp="1" noChangeAspect="1" noChangeArrowheads="1"/>
          </p:cNvPicPr>
          <p:nvPr>
            <p:ph idx="1"/>
          </p:nvPr>
        </p:nvPicPr>
        <p:blipFill>
          <a:blip r:embed="rId2"/>
          <a:srcRect/>
          <a:stretch>
            <a:fillRect/>
          </a:stretch>
        </p:blipFill>
        <p:spPr>
          <a:xfrm>
            <a:off x="1527175" y="2486025"/>
            <a:ext cx="6151563" cy="2743200"/>
          </a:xfrm>
        </p:spPr>
      </p:pic>
      <p:sp>
        <p:nvSpPr>
          <p:cNvPr id="31746" name="Nadpis 1"/>
          <p:cNvSpPr>
            <a:spLocks noGrp="1"/>
          </p:cNvSpPr>
          <p:nvPr>
            <p:ph type="title"/>
          </p:nvPr>
        </p:nvSpPr>
        <p:spPr bwMode="auto">
          <a:xfrm>
            <a:off x="611188" y="908050"/>
            <a:ext cx="8229600" cy="1600200"/>
          </a:xfrm>
        </p:spPr>
        <p:txBody>
          <a:bodyPr wrap="square" numCol="1" anchorCtr="0" compatLnSpc="1">
            <a:prstTxWarp prst="textNoShape">
              <a:avLst/>
            </a:prstTxWarp>
          </a:bodyPr>
          <a:lstStyle/>
          <a:p>
            <a:pPr algn="l"/>
            <a:r>
              <a:rPr lang="cs-CZ" sz="3200" smtClean="0">
                <a:effectLst/>
              </a:rPr>
              <a:t>tlak </a:t>
            </a:r>
            <a:r>
              <a:rPr lang="cs-CZ" sz="3200" b="1" smtClean="0">
                <a:effectLst/>
              </a:rPr>
              <a:t>p = F</a:t>
            </a:r>
            <a:r>
              <a:rPr lang="cs-CZ" sz="3200" b="1" baseline="-25000" smtClean="0">
                <a:effectLst/>
              </a:rPr>
              <a:t>1</a:t>
            </a:r>
            <a:r>
              <a:rPr lang="cs-CZ" sz="3200" b="1" smtClean="0">
                <a:effectLst/>
              </a:rPr>
              <a:t> : S</a:t>
            </a:r>
            <a:r>
              <a:rPr lang="cs-CZ" sz="3200" b="1" baseline="-25000" smtClean="0">
                <a:effectLst/>
              </a:rPr>
              <a:t>1</a:t>
            </a:r>
            <a:r>
              <a:rPr lang="cs-CZ" sz="3200" b="1" smtClean="0">
                <a:effectLst/>
              </a:rPr>
              <a:t> </a:t>
            </a:r>
            <a:r>
              <a:rPr lang="cs-CZ" sz="3200" smtClean="0">
                <a:effectLst/>
              </a:rPr>
              <a:t>se přenáší kapalinou -</a:t>
            </a:r>
            <a:br>
              <a:rPr lang="cs-CZ" sz="3200" smtClean="0">
                <a:effectLst/>
              </a:rPr>
            </a:br>
            <a:r>
              <a:rPr lang="cs-CZ" sz="3200" smtClean="0">
                <a:effectLst/>
              </a:rPr>
              <a:t>tlakem kapaliny se zvedá velký píst </a:t>
            </a:r>
            <a:br>
              <a:rPr lang="cs-CZ" sz="3200" smtClean="0">
                <a:effectLst/>
              </a:rPr>
            </a:br>
            <a:r>
              <a:rPr lang="cs-CZ" sz="3200" smtClean="0">
                <a:effectLst/>
              </a:rPr>
              <a:t>                    tlakovou silou     </a:t>
            </a:r>
            <a:r>
              <a:rPr lang="cs-CZ" sz="3200" b="1" smtClean="0">
                <a:effectLst/>
              </a:rPr>
              <a:t>F</a:t>
            </a:r>
            <a:r>
              <a:rPr lang="cs-CZ" sz="3200" b="1" baseline="-25000" smtClean="0">
                <a:effectLst/>
              </a:rPr>
              <a:t>2</a:t>
            </a:r>
            <a:r>
              <a:rPr lang="cs-CZ" sz="3200" b="1" smtClean="0">
                <a:effectLst/>
              </a:rPr>
              <a:t> = p ∙ S</a:t>
            </a:r>
            <a:r>
              <a:rPr lang="cs-CZ" sz="3200" b="1" baseline="-25000" smtClean="0">
                <a:effectLst/>
              </a:rPr>
              <a:t>2</a:t>
            </a:r>
            <a:r>
              <a:rPr lang="cs-CZ" sz="3200" b="1" smtClean="0">
                <a:effectLst/>
              </a:rPr>
              <a:t> </a:t>
            </a:r>
          </a:p>
        </p:txBody>
      </p:sp>
      <p:sp>
        <p:nvSpPr>
          <p:cNvPr id="7" name="Zaoblený obdélník 6"/>
          <p:cNvSpPr/>
          <p:nvPr/>
        </p:nvSpPr>
        <p:spPr>
          <a:xfrm>
            <a:off x="1568450" y="3568700"/>
            <a:ext cx="1131888" cy="576263"/>
          </a:xfrm>
          <a:prstGeom prst="roundRec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8" name="Obdélník 7"/>
          <p:cNvSpPr/>
          <p:nvPr/>
        </p:nvSpPr>
        <p:spPr>
          <a:xfrm>
            <a:off x="5559425" y="3352800"/>
            <a:ext cx="2089150" cy="576263"/>
          </a:xfrm>
          <a:prstGeom prst="rec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2" name="Šipka nahoru 11"/>
          <p:cNvSpPr/>
          <p:nvPr/>
        </p:nvSpPr>
        <p:spPr>
          <a:xfrm>
            <a:off x="6372225" y="3068638"/>
            <a:ext cx="863600" cy="1223962"/>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3" name="Šipka dolů 12"/>
          <p:cNvSpPr/>
          <p:nvPr/>
        </p:nvSpPr>
        <p:spPr>
          <a:xfrm>
            <a:off x="1835150" y="1844675"/>
            <a:ext cx="268288" cy="647700"/>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31751" name="TextovéPole 15"/>
          <p:cNvSpPr txBox="1">
            <a:spLocks noChangeArrowheads="1"/>
          </p:cNvSpPr>
          <p:nvPr/>
        </p:nvSpPr>
        <p:spPr bwMode="auto">
          <a:xfrm>
            <a:off x="771525" y="1809750"/>
            <a:ext cx="1655763" cy="646113"/>
          </a:xfrm>
          <a:prstGeom prst="rect">
            <a:avLst/>
          </a:prstGeom>
          <a:noFill/>
          <a:ln w="9525">
            <a:noFill/>
            <a:miter lim="800000"/>
            <a:headEnd/>
            <a:tailEnd/>
          </a:ln>
        </p:spPr>
        <p:txBody>
          <a:bodyPr>
            <a:spAutoFit/>
          </a:bodyPr>
          <a:lstStyle/>
          <a:p>
            <a:r>
              <a:rPr lang="cs-CZ" sz="3600" b="1">
                <a:solidFill>
                  <a:srgbClr val="C00000"/>
                </a:solidFill>
                <a:latin typeface="Palatino Linotype" pitchFamily="18" charset="0"/>
              </a:rPr>
              <a:t>F</a:t>
            </a:r>
            <a:r>
              <a:rPr lang="cs-CZ" sz="3600" b="1" baseline="-25000">
                <a:solidFill>
                  <a:srgbClr val="C00000"/>
                </a:solidFill>
                <a:latin typeface="Palatino Linotype" pitchFamily="18" charset="0"/>
              </a:rPr>
              <a:t>1</a:t>
            </a:r>
          </a:p>
        </p:txBody>
      </p:sp>
      <p:sp>
        <p:nvSpPr>
          <p:cNvPr id="31752" name="TextovéPole 16"/>
          <p:cNvSpPr txBox="1">
            <a:spLocks noChangeArrowheads="1"/>
          </p:cNvSpPr>
          <p:nvPr/>
        </p:nvSpPr>
        <p:spPr bwMode="auto">
          <a:xfrm>
            <a:off x="7092950" y="3606800"/>
            <a:ext cx="1655763" cy="646113"/>
          </a:xfrm>
          <a:prstGeom prst="rect">
            <a:avLst/>
          </a:prstGeom>
          <a:noFill/>
          <a:ln w="9525">
            <a:noFill/>
            <a:miter lim="800000"/>
            <a:headEnd/>
            <a:tailEnd/>
          </a:ln>
        </p:spPr>
        <p:txBody>
          <a:bodyPr>
            <a:spAutoFit/>
          </a:bodyPr>
          <a:lstStyle/>
          <a:p>
            <a:r>
              <a:rPr lang="cs-CZ" sz="3600" b="1">
                <a:solidFill>
                  <a:srgbClr val="C00000"/>
                </a:solidFill>
                <a:latin typeface="Palatino Linotype" pitchFamily="18" charset="0"/>
              </a:rPr>
              <a:t>F</a:t>
            </a:r>
            <a:r>
              <a:rPr lang="cs-CZ" sz="3600" b="1" baseline="-25000">
                <a:solidFill>
                  <a:srgbClr val="C00000"/>
                </a:solidFill>
                <a:latin typeface="Palatino Linotype" pitchFamily="18" charset="0"/>
              </a:rPr>
              <a:t>2</a:t>
            </a:r>
          </a:p>
        </p:txBody>
      </p:sp>
      <p:sp>
        <p:nvSpPr>
          <p:cNvPr id="18" name="TextovéPole 17"/>
          <p:cNvSpPr txBox="1"/>
          <p:nvPr/>
        </p:nvSpPr>
        <p:spPr>
          <a:xfrm>
            <a:off x="758825" y="2492375"/>
            <a:ext cx="620713" cy="646113"/>
          </a:xfrm>
          <a:prstGeom prst="rect">
            <a:avLst/>
          </a:prstGeom>
          <a:noFill/>
        </p:spPr>
        <p:txBody>
          <a:bodyPr wrap="none">
            <a:spAutoFit/>
          </a:bodyPr>
          <a:lstStyle/>
          <a:p>
            <a:pPr fontAlgn="auto">
              <a:spcBef>
                <a:spcPts val="0"/>
              </a:spcBef>
              <a:spcAft>
                <a:spcPts val="0"/>
              </a:spcAft>
              <a:defRPr/>
            </a:pPr>
            <a:r>
              <a:rPr lang="cs-CZ" sz="3600" b="1" dirty="0">
                <a:solidFill>
                  <a:schemeClr val="accent3">
                    <a:lumMod val="75000"/>
                  </a:schemeClr>
                </a:solidFill>
                <a:latin typeface="+mn-lt"/>
                <a:cs typeface="+mn-cs"/>
              </a:rPr>
              <a:t>S</a:t>
            </a:r>
            <a:r>
              <a:rPr lang="cs-CZ" sz="3600" b="1" baseline="-25000" dirty="0">
                <a:solidFill>
                  <a:schemeClr val="accent3">
                    <a:lumMod val="75000"/>
                  </a:schemeClr>
                </a:solidFill>
                <a:latin typeface="+mn-lt"/>
                <a:cs typeface="+mn-cs"/>
              </a:rPr>
              <a:t>1</a:t>
            </a:r>
            <a:endParaRPr lang="cs-CZ" sz="3600" b="1" baseline="-25000" dirty="0">
              <a:solidFill>
                <a:schemeClr val="accent3">
                  <a:lumMod val="75000"/>
                </a:schemeClr>
              </a:solidFill>
              <a:latin typeface="+mn-lt"/>
              <a:cs typeface="+mn-cs"/>
            </a:endParaRPr>
          </a:p>
        </p:txBody>
      </p:sp>
      <p:sp>
        <p:nvSpPr>
          <p:cNvPr id="19" name="TextovéPole 18"/>
          <p:cNvSpPr txBox="1"/>
          <p:nvPr/>
        </p:nvSpPr>
        <p:spPr>
          <a:xfrm>
            <a:off x="7920038" y="2422525"/>
            <a:ext cx="620712" cy="646113"/>
          </a:xfrm>
          <a:prstGeom prst="rect">
            <a:avLst/>
          </a:prstGeom>
          <a:noFill/>
        </p:spPr>
        <p:txBody>
          <a:bodyPr wrap="none">
            <a:spAutoFit/>
          </a:bodyPr>
          <a:lstStyle/>
          <a:p>
            <a:pPr fontAlgn="auto">
              <a:spcBef>
                <a:spcPts val="0"/>
              </a:spcBef>
              <a:spcAft>
                <a:spcPts val="0"/>
              </a:spcAft>
              <a:defRPr/>
            </a:pPr>
            <a:r>
              <a:rPr lang="cs-CZ" sz="3600" b="1" dirty="0">
                <a:solidFill>
                  <a:schemeClr val="accent3">
                    <a:lumMod val="75000"/>
                  </a:schemeClr>
                </a:solidFill>
                <a:latin typeface="+mn-lt"/>
                <a:cs typeface="+mn-cs"/>
              </a:rPr>
              <a:t>S</a:t>
            </a:r>
            <a:r>
              <a:rPr lang="cs-CZ" sz="3600" b="1" baseline="-25000" dirty="0">
                <a:solidFill>
                  <a:schemeClr val="accent3">
                    <a:lumMod val="75000"/>
                  </a:schemeClr>
                </a:solidFill>
                <a:latin typeface="+mn-lt"/>
                <a:cs typeface="+mn-cs"/>
              </a:rPr>
              <a:t>2</a:t>
            </a:r>
          </a:p>
        </p:txBody>
      </p:sp>
      <p:sp>
        <p:nvSpPr>
          <p:cNvPr id="14" name="TextovéPole 13"/>
          <p:cNvSpPr txBox="1">
            <a:spLocks noChangeArrowheads="1"/>
          </p:cNvSpPr>
          <p:nvPr/>
        </p:nvSpPr>
        <p:spPr bwMode="auto">
          <a:xfrm>
            <a:off x="528638" y="5445125"/>
            <a:ext cx="7391400" cy="954088"/>
          </a:xfrm>
          <a:prstGeom prst="rect">
            <a:avLst/>
          </a:prstGeom>
          <a:noFill/>
          <a:ln w="9525">
            <a:noFill/>
            <a:miter lim="800000"/>
            <a:headEnd/>
            <a:tailEnd/>
          </a:ln>
        </p:spPr>
        <p:txBody>
          <a:bodyPr wrap="none">
            <a:spAutoFit/>
          </a:bodyPr>
          <a:lstStyle/>
          <a:p>
            <a:r>
              <a:rPr lang="cs-CZ" sz="2800" b="1">
                <a:solidFill>
                  <a:srgbClr val="FF0000"/>
                </a:solidFill>
                <a:latin typeface="Palatino Linotype" pitchFamily="18" charset="0"/>
              </a:rPr>
              <a:t>Hydraulická zařízení přenáší tlakovou sílu, </a:t>
            </a:r>
          </a:p>
          <a:p>
            <a:r>
              <a:rPr lang="cs-CZ" sz="2800" b="1">
                <a:solidFill>
                  <a:srgbClr val="FF0000"/>
                </a:solidFill>
                <a:latin typeface="Palatino Linotype" pitchFamily="18" charset="0"/>
              </a:rPr>
              <a:t>ale umožňují i tlakovou sílu zvětšovat.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Effect transition="in" filter="fade">
                                      <p:cBhvr>
                                        <p:cTn id="7" dur="3000"/>
                                        <p:tgtEl>
                                          <p:spTgt spid="14">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4">
                                            <p:txEl>
                                              <p:pRg st="1" end="1"/>
                                            </p:txEl>
                                          </p:spTgt>
                                        </p:tgtEl>
                                        <p:attrNameLst>
                                          <p:attrName>style.visibility</p:attrName>
                                        </p:attrNameLst>
                                      </p:cBhvr>
                                      <p:to>
                                        <p:strVal val="visible"/>
                                      </p:to>
                                    </p:set>
                                    <p:animEffect transition="in" filter="fade">
                                      <p:cBhvr>
                                        <p:cTn id="10" dur="3000"/>
                                        <p:tgtEl>
                                          <p:spTgt spid="1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457200" y="0"/>
            <a:ext cx="8229600" cy="1052513"/>
          </a:xfrm>
        </p:spPr>
        <p:txBody>
          <a:bodyPr/>
          <a:lstStyle/>
          <a:p>
            <a:pPr fontAlgn="auto">
              <a:spcAft>
                <a:spcPts val="0"/>
              </a:spcAft>
              <a:defRPr/>
            </a:pPr>
            <a:r>
              <a:rPr lang="cs-CZ" dirty="0" smtClean="0"/>
              <a:t>Příklad</a:t>
            </a:r>
            <a:endParaRPr lang="cs-CZ" dirty="0"/>
          </a:p>
        </p:txBody>
      </p:sp>
      <p:sp>
        <p:nvSpPr>
          <p:cNvPr id="32770" name="Zástupný symbol pro obsah 3080"/>
          <p:cNvSpPr>
            <a:spLocks noGrp="1"/>
          </p:cNvSpPr>
          <p:nvPr>
            <p:ph idx="1"/>
          </p:nvPr>
        </p:nvSpPr>
        <p:spPr>
          <a:xfrm>
            <a:off x="511175" y="1601788"/>
            <a:ext cx="8229600" cy="4525962"/>
          </a:xfrm>
        </p:spPr>
        <p:txBody>
          <a:bodyPr/>
          <a:lstStyle/>
          <a:p>
            <a:pPr marL="0" indent="0">
              <a:buFont typeface="Arial" charset="0"/>
              <a:buNone/>
            </a:pPr>
            <a:endParaRPr lang="cs-CZ" sz="2800" smtClean="0"/>
          </a:p>
          <a:p>
            <a:pPr marL="0" indent="0">
              <a:buFont typeface="Arial" charset="0"/>
              <a:buNone/>
            </a:pPr>
            <a:endParaRPr lang="cs-CZ" sz="2800" smtClean="0"/>
          </a:p>
          <a:p>
            <a:pPr marL="0" indent="0">
              <a:buFont typeface="Arial" charset="0"/>
              <a:buNone/>
            </a:pPr>
            <a:r>
              <a:rPr lang="cs-CZ" sz="2800" smtClean="0"/>
              <a:t>S</a:t>
            </a:r>
            <a:r>
              <a:rPr lang="cs-CZ" sz="2800" baseline="-25000" smtClean="0"/>
              <a:t>1</a:t>
            </a:r>
            <a:r>
              <a:rPr lang="cs-CZ" sz="2800" smtClean="0"/>
              <a:t> = 15 cm</a:t>
            </a:r>
            <a:r>
              <a:rPr lang="cs-CZ" sz="2800" baseline="30000" smtClean="0"/>
              <a:t>2</a:t>
            </a:r>
            <a:r>
              <a:rPr lang="cs-CZ" sz="2800" smtClean="0"/>
              <a:t>                                       S</a:t>
            </a:r>
            <a:r>
              <a:rPr lang="cs-CZ" sz="2800" baseline="-25000" smtClean="0"/>
              <a:t>2</a:t>
            </a:r>
            <a:r>
              <a:rPr lang="cs-CZ" sz="2800" smtClean="0"/>
              <a:t> = 150 cm</a:t>
            </a:r>
            <a:r>
              <a:rPr lang="cs-CZ" sz="2800" baseline="30000" smtClean="0"/>
              <a:t>2</a:t>
            </a:r>
          </a:p>
          <a:p>
            <a:pPr marL="0" indent="0">
              <a:buFont typeface="Arial" charset="0"/>
              <a:buNone/>
            </a:pPr>
            <a:endParaRPr lang="cs-CZ" sz="2800" baseline="30000" smtClean="0"/>
          </a:p>
          <a:p>
            <a:pPr marL="0" indent="0">
              <a:buFont typeface="Arial" charset="0"/>
              <a:buNone/>
            </a:pPr>
            <a:r>
              <a:rPr lang="cs-CZ" sz="2800" smtClean="0"/>
              <a:t> </a:t>
            </a:r>
          </a:p>
          <a:p>
            <a:pPr marL="0" indent="0">
              <a:buFont typeface="Arial" charset="0"/>
              <a:buNone/>
            </a:pPr>
            <a:r>
              <a:rPr lang="cs-CZ" sz="2800" smtClean="0"/>
              <a:t>F</a:t>
            </a:r>
            <a:r>
              <a:rPr lang="cs-CZ" sz="2800" baseline="-25000" smtClean="0"/>
              <a:t>1</a:t>
            </a:r>
            <a:r>
              <a:rPr lang="cs-CZ" sz="2800" smtClean="0"/>
              <a:t> = 20 N                                            F</a:t>
            </a:r>
            <a:r>
              <a:rPr lang="cs-CZ" sz="2800" baseline="-25000" smtClean="0"/>
              <a:t>2</a:t>
            </a:r>
            <a:r>
              <a:rPr lang="cs-CZ" sz="2800" smtClean="0"/>
              <a:t> = 200N</a:t>
            </a:r>
          </a:p>
        </p:txBody>
      </p:sp>
      <p:grpSp>
        <p:nvGrpSpPr>
          <p:cNvPr id="32771" name="Skupina 3079"/>
          <p:cNvGrpSpPr>
            <a:grpSpLocks/>
          </p:cNvGrpSpPr>
          <p:nvPr/>
        </p:nvGrpSpPr>
        <p:grpSpPr bwMode="auto">
          <a:xfrm>
            <a:off x="3014663" y="2857500"/>
            <a:ext cx="3051175" cy="1368425"/>
            <a:chOff x="899592" y="1988840"/>
            <a:chExt cx="3656046" cy="1979297"/>
          </a:xfrm>
        </p:grpSpPr>
        <p:grpSp>
          <p:nvGrpSpPr>
            <p:cNvPr id="32782" name="Skupina 3071"/>
            <p:cNvGrpSpPr>
              <a:grpSpLocks/>
            </p:cNvGrpSpPr>
            <p:nvPr/>
          </p:nvGrpSpPr>
          <p:grpSpPr bwMode="auto">
            <a:xfrm>
              <a:off x="899592" y="2311953"/>
              <a:ext cx="3656046" cy="1656184"/>
              <a:chOff x="1115616" y="3068960"/>
              <a:chExt cx="5688632" cy="2808312"/>
            </a:xfrm>
          </p:grpSpPr>
          <p:grpSp>
            <p:nvGrpSpPr>
              <p:cNvPr id="32787" name="Skupina 30"/>
              <p:cNvGrpSpPr>
                <a:grpSpLocks/>
              </p:cNvGrpSpPr>
              <p:nvPr/>
            </p:nvGrpSpPr>
            <p:grpSpPr bwMode="auto">
              <a:xfrm>
                <a:off x="1115616" y="3068960"/>
                <a:ext cx="5688632" cy="2808312"/>
                <a:chOff x="1115616" y="3068960"/>
                <a:chExt cx="5688632" cy="2808312"/>
              </a:xfrm>
            </p:grpSpPr>
            <p:sp>
              <p:nvSpPr>
                <p:cNvPr id="15" name="Obdélník 14"/>
                <p:cNvSpPr/>
                <p:nvPr/>
              </p:nvSpPr>
              <p:spPr>
                <a:xfrm>
                  <a:off x="1115616" y="3070059"/>
                  <a:ext cx="5688632" cy="2807213"/>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6" name="Obdélník 15"/>
                <p:cNvSpPr/>
                <p:nvPr/>
              </p:nvSpPr>
              <p:spPr>
                <a:xfrm>
                  <a:off x="1899948" y="3070059"/>
                  <a:ext cx="3030780" cy="158465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cxnSp>
              <p:nvCxnSpPr>
                <p:cNvPr id="18" name="Přímá spojnice 17"/>
                <p:cNvCxnSpPr/>
                <p:nvPr/>
              </p:nvCxnSpPr>
              <p:spPr>
                <a:xfrm>
                  <a:off x="1899948" y="4674181"/>
                  <a:ext cx="3024861"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grpSp>
          <p:cxnSp>
            <p:nvCxnSpPr>
              <p:cNvPr id="25" name="Přímá spojnice 24"/>
              <p:cNvCxnSpPr/>
              <p:nvPr/>
            </p:nvCxnSpPr>
            <p:spPr>
              <a:xfrm>
                <a:off x="1899948" y="3070059"/>
                <a:ext cx="0" cy="1604123"/>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9" name="Přímá spojnice 28"/>
              <p:cNvCxnSpPr/>
              <p:nvPr/>
            </p:nvCxnSpPr>
            <p:spPr>
              <a:xfrm>
                <a:off x="4930728" y="3070059"/>
                <a:ext cx="0" cy="1584654"/>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3076" name="Obdélník 3075"/>
            <p:cNvSpPr/>
            <p:nvPr/>
          </p:nvSpPr>
          <p:spPr>
            <a:xfrm>
              <a:off x="899592" y="1988840"/>
              <a:ext cx="504085" cy="32376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3077" name="Obdélník 3076"/>
            <p:cNvSpPr/>
            <p:nvPr/>
          </p:nvSpPr>
          <p:spPr>
            <a:xfrm>
              <a:off x="3347735" y="1988840"/>
              <a:ext cx="1207903" cy="32376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3078" name="Obdélník 3077"/>
            <p:cNvSpPr/>
            <p:nvPr/>
          </p:nvSpPr>
          <p:spPr>
            <a:xfrm>
              <a:off x="899592" y="2312600"/>
              <a:ext cx="504085" cy="181397"/>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3079" name="Obdélník 3078"/>
            <p:cNvSpPr/>
            <p:nvPr/>
          </p:nvSpPr>
          <p:spPr>
            <a:xfrm>
              <a:off x="3347735" y="2312600"/>
              <a:ext cx="1207903" cy="181397"/>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grpSp>
      <p:sp>
        <p:nvSpPr>
          <p:cNvPr id="3082" name="Zahnutá šipka dolů 3081"/>
          <p:cNvSpPr/>
          <p:nvPr/>
        </p:nvSpPr>
        <p:spPr>
          <a:xfrm>
            <a:off x="3430588" y="1628775"/>
            <a:ext cx="2005012" cy="792163"/>
          </a:xfrm>
          <a:prstGeom prst="curvedDownArrow">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solidFill>
                <a:schemeClr val="tx1"/>
              </a:solidFill>
            </a:endParaRPr>
          </a:p>
        </p:txBody>
      </p:sp>
      <p:sp>
        <p:nvSpPr>
          <p:cNvPr id="3083" name="Zahnutá šipka nahoru 3082"/>
          <p:cNvSpPr/>
          <p:nvPr/>
        </p:nvSpPr>
        <p:spPr>
          <a:xfrm>
            <a:off x="3476625" y="4581525"/>
            <a:ext cx="1958975" cy="935038"/>
          </a:xfrm>
          <a:prstGeom prst="curvedUpArrow">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solidFill>
                <a:schemeClr val="tx1"/>
              </a:solidFill>
            </a:endParaRPr>
          </a:p>
        </p:txBody>
      </p:sp>
      <p:grpSp>
        <p:nvGrpSpPr>
          <p:cNvPr id="3087" name="Skupina 3086"/>
          <p:cNvGrpSpPr>
            <a:grpSpLocks/>
          </p:cNvGrpSpPr>
          <p:nvPr/>
        </p:nvGrpSpPr>
        <p:grpSpPr bwMode="auto">
          <a:xfrm>
            <a:off x="2632075" y="1628775"/>
            <a:ext cx="5611813" cy="584200"/>
            <a:chOff x="2632858" y="1628798"/>
            <a:chExt cx="5610367" cy="584777"/>
          </a:xfrm>
        </p:grpSpPr>
        <p:sp>
          <p:nvSpPr>
            <p:cNvPr id="32779" name="TextovéPole 3083"/>
            <p:cNvSpPr txBox="1">
              <a:spLocks noChangeArrowheads="1"/>
            </p:cNvSpPr>
            <p:nvPr/>
          </p:nvSpPr>
          <p:spPr bwMode="auto">
            <a:xfrm>
              <a:off x="6372200" y="1628799"/>
              <a:ext cx="1871025" cy="584775"/>
            </a:xfrm>
            <a:prstGeom prst="rect">
              <a:avLst/>
            </a:prstGeom>
            <a:noFill/>
            <a:ln w="9525">
              <a:noFill/>
              <a:miter lim="800000"/>
              <a:headEnd/>
              <a:tailEnd/>
            </a:ln>
          </p:spPr>
          <p:txBody>
            <a:bodyPr wrap="none">
              <a:spAutoFit/>
            </a:bodyPr>
            <a:lstStyle/>
            <a:p>
              <a:r>
                <a:rPr lang="cs-CZ" sz="3200">
                  <a:solidFill>
                    <a:srgbClr val="FF0000"/>
                  </a:solidFill>
                  <a:latin typeface="Palatino Linotype" pitchFamily="18" charset="0"/>
                </a:rPr>
                <a:t>10 x větší</a:t>
              </a:r>
            </a:p>
          </p:txBody>
        </p:sp>
        <p:sp>
          <p:nvSpPr>
            <p:cNvPr id="32780" name="TextovéPole 3084"/>
            <p:cNvSpPr txBox="1">
              <a:spLocks noChangeArrowheads="1"/>
            </p:cNvSpPr>
            <p:nvPr/>
          </p:nvSpPr>
          <p:spPr bwMode="auto">
            <a:xfrm>
              <a:off x="2632858" y="1628798"/>
              <a:ext cx="570990" cy="584775"/>
            </a:xfrm>
            <a:prstGeom prst="rect">
              <a:avLst/>
            </a:prstGeom>
            <a:noFill/>
            <a:ln w="9525">
              <a:noFill/>
              <a:miter lim="800000"/>
              <a:headEnd/>
              <a:tailEnd/>
            </a:ln>
          </p:spPr>
          <p:txBody>
            <a:bodyPr wrap="none">
              <a:spAutoFit/>
            </a:bodyPr>
            <a:lstStyle/>
            <a:p>
              <a:r>
                <a:rPr lang="cs-CZ" sz="3200" b="1">
                  <a:solidFill>
                    <a:srgbClr val="FF0000"/>
                  </a:solidFill>
                  <a:latin typeface="Palatino Linotype" pitchFamily="18" charset="0"/>
                </a:rPr>
                <a:t>S</a:t>
              </a:r>
              <a:r>
                <a:rPr lang="cs-CZ" sz="3200" b="1" baseline="-25000">
                  <a:solidFill>
                    <a:srgbClr val="FF0000"/>
                  </a:solidFill>
                  <a:latin typeface="Palatino Linotype" pitchFamily="18" charset="0"/>
                </a:rPr>
                <a:t>1</a:t>
              </a:r>
              <a:endParaRPr lang="cs-CZ" sz="3200" b="1">
                <a:solidFill>
                  <a:srgbClr val="FF0000"/>
                </a:solidFill>
                <a:latin typeface="Palatino Linotype" pitchFamily="18" charset="0"/>
              </a:endParaRPr>
            </a:p>
          </p:txBody>
        </p:sp>
        <p:sp>
          <p:nvSpPr>
            <p:cNvPr id="32781" name="TextovéPole 47"/>
            <p:cNvSpPr txBox="1">
              <a:spLocks noChangeArrowheads="1"/>
            </p:cNvSpPr>
            <p:nvPr/>
          </p:nvSpPr>
          <p:spPr bwMode="auto">
            <a:xfrm>
              <a:off x="5561936" y="1628800"/>
              <a:ext cx="570990" cy="584775"/>
            </a:xfrm>
            <a:prstGeom prst="rect">
              <a:avLst/>
            </a:prstGeom>
            <a:noFill/>
            <a:ln w="9525">
              <a:noFill/>
              <a:miter lim="800000"/>
              <a:headEnd/>
              <a:tailEnd/>
            </a:ln>
          </p:spPr>
          <p:txBody>
            <a:bodyPr wrap="none">
              <a:spAutoFit/>
            </a:bodyPr>
            <a:lstStyle/>
            <a:p>
              <a:r>
                <a:rPr lang="cs-CZ" sz="3200" b="1">
                  <a:solidFill>
                    <a:srgbClr val="FF0000"/>
                  </a:solidFill>
                  <a:latin typeface="Palatino Linotype" pitchFamily="18" charset="0"/>
                </a:rPr>
                <a:t>S</a:t>
              </a:r>
              <a:r>
                <a:rPr lang="cs-CZ" sz="3200" b="1" baseline="-25000">
                  <a:solidFill>
                    <a:srgbClr val="FF0000"/>
                  </a:solidFill>
                  <a:latin typeface="Palatino Linotype" pitchFamily="18" charset="0"/>
                </a:rPr>
                <a:t>2</a:t>
              </a:r>
            </a:p>
          </p:txBody>
        </p:sp>
      </p:grpSp>
      <p:grpSp>
        <p:nvGrpSpPr>
          <p:cNvPr id="3088" name="Skupina 3087"/>
          <p:cNvGrpSpPr>
            <a:grpSpLocks/>
          </p:cNvGrpSpPr>
          <p:nvPr/>
        </p:nvGrpSpPr>
        <p:grpSpPr bwMode="auto">
          <a:xfrm>
            <a:off x="2632075" y="4581525"/>
            <a:ext cx="5618163" cy="592138"/>
            <a:chOff x="2632858" y="4581128"/>
            <a:chExt cx="5617388" cy="592260"/>
          </a:xfrm>
        </p:grpSpPr>
        <p:sp>
          <p:nvSpPr>
            <p:cNvPr id="32776" name="TextovéPole 45"/>
            <p:cNvSpPr txBox="1">
              <a:spLocks noChangeArrowheads="1"/>
            </p:cNvSpPr>
            <p:nvPr/>
          </p:nvSpPr>
          <p:spPr bwMode="auto">
            <a:xfrm>
              <a:off x="6379221" y="4588613"/>
              <a:ext cx="1871025" cy="584775"/>
            </a:xfrm>
            <a:prstGeom prst="rect">
              <a:avLst/>
            </a:prstGeom>
            <a:noFill/>
            <a:ln w="9525">
              <a:noFill/>
              <a:miter lim="800000"/>
              <a:headEnd/>
              <a:tailEnd/>
            </a:ln>
          </p:spPr>
          <p:txBody>
            <a:bodyPr wrap="none">
              <a:spAutoFit/>
            </a:bodyPr>
            <a:lstStyle/>
            <a:p>
              <a:r>
                <a:rPr lang="cs-CZ" sz="3200">
                  <a:solidFill>
                    <a:srgbClr val="FF0000"/>
                  </a:solidFill>
                  <a:latin typeface="Palatino Linotype" pitchFamily="18" charset="0"/>
                </a:rPr>
                <a:t>10 x větší</a:t>
              </a:r>
            </a:p>
          </p:txBody>
        </p:sp>
        <p:sp>
          <p:nvSpPr>
            <p:cNvPr id="32777" name="TextovéPole 3085"/>
            <p:cNvSpPr txBox="1">
              <a:spLocks noChangeArrowheads="1"/>
            </p:cNvSpPr>
            <p:nvPr/>
          </p:nvSpPr>
          <p:spPr bwMode="auto">
            <a:xfrm>
              <a:off x="2632858" y="4581128"/>
              <a:ext cx="550151" cy="584775"/>
            </a:xfrm>
            <a:prstGeom prst="rect">
              <a:avLst/>
            </a:prstGeom>
            <a:noFill/>
            <a:ln w="9525">
              <a:noFill/>
              <a:miter lim="800000"/>
              <a:headEnd/>
              <a:tailEnd/>
            </a:ln>
          </p:spPr>
          <p:txBody>
            <a:bodyPr wrap="none">
              <a:spAutoFit/>
            </a:bodyPr>
            <a:lstStyle/>
            <a:p>
              <a:r>
                <a:rPr lang="cs-CZ" sz="3200" b="1">
                  <a:solidFill>
                    <a:srgbClr val="FF0000"/>
                  </a:solidFill>
                  <a:latin typeface="Palatino Linotype" pitchFamily="18" charset="0"/>
                </a:rPr>
                <a:t>F</a:t>
              </a:r>
              <a:r>
                <a:rPr lang="cs-CZ" sz="3200" b="1" baseline="-25000">
                  <a:solidFill>
                    <a:srgbClr val="FF0000"/>
                  </a:solidFill>
                  <a:latin typeface="Palatino Linotype" pitchFamily="18" charset="0"/>
                </a:rPr>
                <a:t>1</a:t>
              </a:r>
            </a:p>
          </p:txBody>
        </p:sp>
        <p:sp>
          <p:nvSpPr>
            <p:cNvPr id="32778" name="TextovéPole 49"/>
            <p:cNvSpPr txBox="1">
              <a:spLocks noChangeArrowheads="1"/>
            </p:cNvSpPr>
            <p:nvPr/>
          </p:nvSpPr>
          <p:spPr bwMode="auto">
            <a:xfrm>
              <a:off x="5603141" y="4581128"/>
              <a:ext cx="550151" cy="584775"/>
            </a:xfrm>
            <a:prstGeom prst="rect">
              <a:avLst/>
            </a:prstGeom>
            <a:noFill/>
            <a:ln w="9525">
              <a:noFill/>
              <a:miter lim="800000"/>
              <a:headEnd/>
              <a:tailEnd/>
            </a:ln>
          </p:spPr>
          <p:txBody>
            <a:bodyPr wrap="none">
              <a:spAutoFit/>
            </a:bodyPr>
            <a:lstStyle/>
            <a:p>
              <a:r>
                <a:rPr lang="cs-CZ" sz="3200" b="1">
                  <a:solidFill>
                    <a:srgbClr val="FF0000"/>
                  </a:solidFill>
                  <a:latin typeface="Palatino Linotype" pitchFamily="18" charset="0"/>
                </a:rPr>
                <a:t>F</a:t>
              </a:r>
              <a:r>
                <a:rPr lang="cs-CZ" sz="3200" b="1" baseline="-25000">
                  <a:solidFill>
                    <a:srgbClr val="FF0000"/>
                  </a:solidFill>
                  <a:latin typeface="Palatino Linotype" pitchFamily="18" charset="0"/>
                </a:rPr>
                <a:t>2</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087"/>
                                        </p:tgtEl>
                                        <p:attrNameLst>
                                          <p:attrName>style.visibility</p:attrName>
                                        </p:attrNameLst>
                                      </p:cBhvr>
                                      <p:to>
                                        <p:strVal val="visible"/>
                                      </p:to>
                                    </p:set>
                                    <p:animEffect transition="in" filter="randombar(horizontal)">
                                      <p:cBhvr>
                                        <p:cTn id="7" dur="3000"/>
                                        <p:tgtEl>
                                          <p:spTgt spid="3087"/>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3082"/>
                                        </p:tgtEl>
                                        <p:attrNameLst>
                                          <p:attrName>style.visibility</p:attrName>
                                        </p:attrNameLst>
                                      </p:cBhvr>
                                      <p:to>
                                        <p:strVal val="visible"/>
                                      </p:to>
                                    </p:set>
                                    <p:animEffect transition="in" filter="randombar(horizontal)">
                                      <p:cBhvr>
                                        <p:cTn id="10" dur="3000"/>
                                        <p:tgtEl>
                                          <p:spTgt spid="3082"/>
                                        </p:tgtEl>
                                      </p:cBhvr>
                                    </p:animEffect>
                                  </p:childTnLst>
                                </p:cTn>
                              </p:par>
                            </p:childTnLst>
                          </p:cTn>
                        </p:par>
                        <p:par>
                          <p:cTn id="11" fill="hold">
                            <p:stCondLst>
                              <p:cond delay="3000"/>
                            </p:stCondLst>
                            <p:childTnLst>
                              <p:par>
                                <p:cTn id="12" presetID="14" presetClass="entr" presetSubtype="10" fill="hold" nodeType="afterEffect">
                                  <p:stCondLst>
                                    <p:cond delay="3000"/>
                                  </p:stCondLst>
                                  <p:childTnLst>
                                    <p:set>
                                      <p:cBhvr>
                                        <p:cTn id="13" dur="1" fill="hold">
                                          <p:stCondLst>
                                            <p:cond delay="0"/>
                                          </p:stCondLst>
                                        </p:cTn>
                                        <p:tgtEl>
                                          <p:spTgt spid="3088"/>
                                        </p:tgtEl>
                                        <p:attrNameLst>
                                          <p:attrName>style.visibility</p:attrName>
                                        </p:attrNameLst>
                                      </p:cBhvr>
                                      <p:to>
                                        <p:strVal val="visible"/>
                                      </p:to>
                                    </p:set>
                                    <p:animEffect transition="in" filter="randombar(horizontal)">
                                      <p:cBhvr>
                                        <p:cTn id="14" dur="3000"/>
                                        <p:tgtEl>
                                          <p:spTgt spid="3088"/>
                                        </p:tgtEl>
                                      </p:cBhvr>
                                    </p:animEffect>
                                  </p:childTnLst>
                                </p:cTn>
                              </p:par>
                              <p:par>
                                <p:cTn id="15" presetID="14" presetClass="entr" presetSubtype="10" fill="hold" grpId="0" nodeType="withEffect">
                                  <p:stCondLst>
                                    <p:cond delay="3000"/>
                                  </p:stCondLst>
                                  <p:childTnLst>
                                    <p:set>
                                      <p:cBhvr>
                                        <p:cTn id="16" dur="1" fill="hold">
                                          <p:stCondLst>
                                            <p:cond delay="0"/>
                                          </p:stCondLst>
                                        </p:cTn>
                                        <p:tgtEl>
                                          <p:spTgt spid="3083"/>
                                        </p:tgtEl>
                                        <p:attrNameLst>
                                          <p:attrName>style.visibility</p:attrName>
                                        </p:attrNameLst>
                                      </p:cBhvr>
                                      <p:to>
                                        <p:strVal val="visible"/>
                                      </p:to>
                                    </p:set>
                                    <p:animEffect transition="in" filter="randombar(horizontal)">
                                      <p:cBhvr>
                                        <p:cTn id="17" dur="3000"/>
                                        <p:tgtEl>
                                          <p:spTgt spid="30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82" grpId="0" animBg="1"/>
      <p:bldP spid="3083"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pPr algn="l" fontAlgn="auto">
              <a:spcAft>
                <a:spcPts val="0"/>
              </a:spcAft>
              <a:defRPr/>
            </a:pPr>
            <a:r>
              <a:rPr lang="cs-CZ" sz="4400" dirty="0" smtClean="0"/>
              <a:t>              Využití</a:t>
            </a:r>
            <a:endParaRPr lang="cs-CZ" sz="4400" dirty="0"/>
          </a:p>
        </p:txBody>
      </p:sp>
      <p:pic>
        <p:nvPicPr>
          <p:cNvPr id="33794" name="Picture 2" descr="C:\Users\Krejsová\AppData\Local\Microsoft\Windows\Temporary Internet Files\Content.IE5\56TU68TU\MC900233551[1].wmf"/>
          <p:cNvPicPr>
            <a:picLocks noGrp="1" noChangeAspect="1" noChangeArrowheads="1"/>
          </p:cNvPicPr>
          <p:nvPr>
            <p:ph idx="1"/>
          </p:nvPr>
        </p:nvPicPr>
        <p:blipFill>
          <a:blip r:embed="rId2"/>
          <a:srcRect/>
          <a:stretch>
            <a:fillRect/>
          </a:stretch>
        </p:blipFill>
        <p:spPr>
          <a:xfrm>
            <a:off x="5651500" y="476250"/>
            <a:ext cx="2728913" cy="1760538"/>
          </a:xfrm>
        </p:spPr>
      </p:pic>
      <p:pic>
        <p:nvPicPr>
          <p:cNvPr id="33795" name="Picture 3" descr="C:\Users\Krejsová\AppData\Local\Microsoft\Windows\Temporary Internet Files\Content.IE5\56TU68TU\MC900318250[1].wmf"/>
          <p:cNvPicPr>
            <a:picLocks noChangeAspect="1" noChangeArrowheads="1"/>
          </p:cNvPicPr>
          <p:nvPr/>
        </p:nvPicPr>
        <p:blipFill>
          <a:blip r:embed="rId3"/>
          <a:srcRect/>
          <a:stretch>
            <a:fillRect/>
          </a:stretch>
        </p:blipFill>
        <p:spPr bwMode="auto">
          <a:xfrm>
            <a:off x="323850" y="4005263"/>
            <a:ext cx="3384550" cy="2155825"/>
          </a:xfrm>
          <a:prstGeom prst="rect">
            <a:avLst/>
          </a:prstGeom>
          <a:noFill/>
          <a:ln w="9525">
            <a:noFill/>
            <a:miter lim="800000"/>
            <a:headEnd/>
            <a:tailEnd/>
          </a:ln>
        </p:spPr>
      </p:pic>
      <p:pic>
        <p:nvPicPr>
          <p:cNvPr id="33796" name="Picture 4" descr="C:\Users\Krejsová\AppData\Local\Microsoft\Windows\Temporary Internet Files\Content.IE5\24NWSEIX\MC900326238[1].wmf"/>
          <p:cNvPicPr>
            <a:picLocks noChangeAspect="1" noChangeArrowheads="1"/>
          </p:cNvPicPr>
          <p:nvPr/>
        </p:nvPicPr>
        <p:blipFill>
          <a:blip r:embed="rId4"/>
          <a:srcRect/>
          <a:stretch>
            <a:fillRect/>
          </a:stretch>
        </p:blipFill>
        <p:spPr bwMode="auto">
          <a:xfrm>
            <a:off x="560388" y="1052513"/>
            <a:ext cx="1312862" cy="1971675"/>
          </a:xfrm>
          <a:prstGeom prst="rect">
            <a:avLst/>
          </a:prstGeom>
          <a:noFill/>
          <a:ln w="9525">
            <a:noFill/>
            <a:miter lim="800000"/>
            <a:headEnd/>
            <a:tailEnd/>
          </a:ln>
        </p:spPr>
      </p:pic>
      <p:pic>
        <p:nvPicPr>
          <p:cNvPr id="33797" name="Picture 5" descr="C:\Users\Krejsová\AppData\Local\Microsoft\Windows\Temporary Internet Files\Content.IE5\24NWSEIX\MC900233611[1].wmf"/>
          <p:cNvPicPr>
            <a:picLocks noChangeAspect="1" noChangeArrowheads="1"/>
          </p:cNvPicPr>
          <p:nvPr/>
        </p:nvPicPr>
        <p:blipFill>
          <a:blip r:embed="rId5"/>
          <a:srcRect/>
          <a:stretch>
            <a:fillRect/>
          </a:stretch>
        </p:blipFill>
        <p:spPr bwMode="auto">
          <a:xfrm>
            <a:off x="5405438" y="3357563"/>
            <a:ext cx="3738562" cy="3284537"/>
          </a:xfrm>
          <a:prstGeom prst="rect">
            <a:avLst/>
          </a:prstGeom>
          <a:noFill/>
          <a:ln w="9525">
            <a:noFill/>
            <a:miter lim="800000"/>
            <a:headEnd/>
            <a:tailEnd/>
          </a:ln>
        </p:spPr>
      </p:pic>
      <p:sp>
        <p:nvSpPr>
          <p:cNvPr id="7" name="TextovéPole 6"/>
          <p:cNvSpPr txBox="1"/>
          <p:nvPr/>
        </p:nvSpPr>
        <p:spPr>
          <a:xfrm>
            <a:off x="2147888" y="2551113"/>
            <a:ext cx="6234112" cy="1384300"/>
          </a:xfrm>
          <a:prstGeom prst="rect">
            <a:avLst/>
          </a:prstGeom>
          <a:noFill/>
        </p:spPr>
        <p:txBody>
          <a:bodyPr>
            <a:spAutoFit/>
          </a:bodyPr>
          <a:lstStyle/>
          <a:p>
            <a:pPr marL="342900" indent="-342900" fontAlgn="auto">
              <a:spcBef>
                <a:spcPts val="0"/>
              </a:spcBef>
              <a:spcAft>
                <a:spcPts val="0"/>
              </a:spcAft>
              <a:buFontTx/>
              <a:buAutoNum type="arabicPeriod"/>
              <a:defRPr/>
            </a:pPr>
            <a:r>
              <a:rPr lang="cs-CZ" sz="2800" dirty="0">
                <a:solidFill>
                  <a:schemeClr val="bg2">
                    <a:lumMod val="50000"/>
                  </a:schemeClr>
                </a:solidFill>
                <a:latin typeface="+mn-lt"/>
                <a:cs typeface="+mn-cs"/>
              </a:rPr>
              <a:t>hydraulické zvedáky</a:t>
            </a:r>
          </a:p>
          <a:p>
            <a:pPr marL="342900" indent="-342900" fontAlgn="auto">
              <a:spcBef>
                <a:spcPts val="0"/>
              </a:spcBef>
              <a:spcAft>
                <a:spcPts val="0"/>
              </a:spcAft>
              <a:buFontTx/>
              <a:buAutoNum type="arabicPeriod"/>
              <a:defRPr/>
            </a:pPr>
            <a:r>
              <a:rPr lang="cs-CZ" sz="2800" dirty="0">
                <a:solidFill>
                  <a:schemeClr val="bg2">
                    <a:lumMod val="50000"/>
                  </a:schemeClr>
                </a:solidFill>
                <a:latin typeface="+mn-lt"/>
                <a:cs typeface="+mn-cs"/>
              </a:rPr>
              <a:t>hydraulické lisy</a:t>
            </a:r>
          </a:p>
          <a:p>
            <a:pPr marL="342900" indent="-342900" fontAlgn="auto">
              <a:spcBef>
                <a:spcPts val="0"/>
              </a:spcBef>
              <a:spcAft>
                <a:spcPts val="0"/>
              </a:spcAft>
              <a:buFontTx/>
              <a:buAutoNum type="arabicPeriod"/>
              <a:defRPr/>
            </a:pPr>
            <a:r>
              <a:rPr lang="cs-CZ" sz="2800" dirty="0">
                <a:solidFill>
                  <a:schemeClr val="bg2">
                    <a:lumMod val="50000"/>
                  </a:schemeClr>
                </a:solidFill>
                <a:latin typeface="+mn-lt"/>
                <a:cs typeface="+mn-cs"/>
              </a:rPr>
              <a:t>hydraulické brzdy u automobilů</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457200" y="0"/>
            <a:ext cx="8229600" cy="1125538"/>
          </a:xfrm>
        </p:spPr>
        <p:txBody>
          <a:bodyPr/>
          <a:lstStyle/>
          <a:p>
            <a:pPr fontAlgn="auto">
              <a:spcAft>
                <a:spcPts val="0"/>
              </a:spcAft>
              <a:defRPr/>
            </a:pPr>
            <a:r>
              <a:rPr lang="cs-CZ" dirty="0" smtClean="0"/>
              <a:t>Procvičení</a:t>
            </a:r>
            <a:endParaRPr lang="cs-CZ" dirty="0"/>
          </a:p>
        </p:txBody>
      </p:sp>
      <p:sp>
        <p:nvSpPr>
          <p:cNvPr id="34818" name="Zástupný symbol pro obsah 4"/>
          <p:cNvSpPr>
            <a:spLocks noGrp="1"/>
          </p:cNvSpPr>
          <p:nvPr>
            <p:ph idx="1"/>
          </p:nvPr>
        </p:nvSpPr>
        <p:spPr/>
        <p:txBody>
          <a:bodyPr/>
          <a:lstStyle/>
          <a:p>
            <a:pPr marL="0" indent="0">
              <a:buFont typeface="Arial" charset="0"/>
              <a:buNone/>
            </a:pPr>
            <a:r>
              <a:rPr lang="cs-CZ" sz="2800" smtClean="0"/>
              <a:t>1. Doplň chybějící údaje:</a:t>
            </a:r>
          </a:p>
        </p:txBody>
      </p:sp>
      <p:graphicFrame>
        <p:nvGraphicFramePr>
          <p:cNvPr id="6" name="Tabulka 5"/>
          <p:cNvGraphicFramePr>
            <a:graphicFrameLocks noGrp="1"/>
          </p:cNvGraphicFramePr>
          <p:nvPr/>
        </p:nvGraphicFramePr>
        <p:xfrm>
          <a:off x="395288" y="2852738"/>
          <a:ext cx="8569325" cy="3397250"/>
        </p:xfrm>
        <a:graphic>
          <a:graphicData uri="http://schemas.openxmlformats.org/drawingml/2006/table">
            <a:tbl>
              <a:tblPr firstRow="1" bandRow="1">
                <a:tableStyleId>{8799B23B-EC83-4686-B30A-512413B5E67A}</a:tableStyleId>
              </a:tblPr>
              <a:tblGrid>
                <a:gridCol w="1428158"/>
                <a:gridCol w="1503324"/>
                <a:gridCol w="2029488"/>
                <a:gridCol w="1428159"/>
                <a:gridCol w="2179822"/>
              </a:tblGrid>
              <a:tr h="360432">
                <a:tc>
                  <a:txBody>
                    <a:bodyPr/>
                    <a:lstStyle/>
                    <a:p>
                      <a:pPr algn="ctr"/>
                      <a:r>
                        <a:rPr lang="cs-CZ" sz="2800" dirty="0" smtClean="0"/>
                        <a:t>LIS</a:t>
                      </a:r>
                      <a:endParaRPr lang="cs-CZ" sz="2800" dirty="0">
                        <a:solidFill>
                          <a:schemeClr val="tx2">
                            <a:lumMod val="50000"/>
                          </a:schemeClr>
                        </a:solidFill>
                      </a:endParaRPr>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cs-CZ" sz="2800" kern="1200" dirty="0" smtClean="0"/>
                        <a:t>S</a:t>
                      </a:r>
                      <a:r>
                        <a:rPr lang="cs-CZ" sz="2800" kern="1200" baseline="-25000" dirty="0" smtClean="0"/>
                        <a:t>1</a:t>
                      </a:r>
                    </a:p>
                    <a:p>
                      <a:endParaRPr lang="cs-CZ" sz="1800" dirty="0"/>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cs-CZ" sz="2800" kern="1200" dirty="0" smtClean="0"/>
                        <a:t>S</a:t>
                      </a:r>
                      <a:r>
                        <a:rPr lang="cs-CZ" sz="2800" kern="1200" baseline="-25000" dirty="0" smtClean="0"/>
                        <a:t>2</a:t>
                      </a:r>
                    </a:p>
                    <a:p>
                      <a:endParaRPr lang="cs-CZ" sz="1800" dirty="0"/>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cs-CZ" sz="2800" kern="1200" dirty="0" smtClean="0"/>
                        <a:t>F</a:t>
                      </a:r>
                      <a:r>
                        <a:rPr lang="cs-CZ" sz="2800" kern="1200" baseline="-25000" dirty="0" smtClean="0"/>
                        <a:t>1</a:t>
                      </a:r>
                    </a:p>
                    <a:p>
                      <a:endParaRPr lang="cs-CZ" sz="1800" dirty="0"/>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cs-CZ" sz="2800" kern="1200" dirty="0" smtClean="0"/>
                        <a:t>F</a:t>
                      </a:r>
                      <a:r>
                        <a:rPr lang="cs-CZ" sz="2800" kern="1200" baseline="-25000" dirty="0" smtClean="0"/>
                        <a:t>2</a:t>
                      </a:r>
                    </a:p>
                    <a:p>
                      <a:endParaRPr lang="cs-CZ" sz="1800" dirty="0"/>
                    </a:p>
                  </a:txBody>
                  <a:tcPr/>
                </a:tc>
              </a:tr>
              <a:tr h="651136">
                <a:tc>
                  <a:txBody>
                    <a:bodyPr/>
                    <a:lstStyle/>
                    <a:p>
                      <a:pPr algn="ctr"/>
                      <a:r>
                        <a:rPr lang="cs-CZ" sz="2800" dirty="0" smtClean="0"/>
                        <a:t>1</a:t>
                      </a:r>
                      <a:endParaRPr lang="cs-CZ" sz="2800" dirty="0"/>
                    </a:p>
                  </a:txBody>
                  <a:tcPr/>
                </a:tc>
                <a:tc>
                  <a:txBody>
                    <a:bodyPr/>
                    <a:lstStyle/>
                    <a:p>
                      <a:pPr algn="ctr"/>
                      <a:r>
                        <a:rPr lang="cs-CZ" sz="2800" dirty="0" smtClean="0"/>
                        <a:t>10 cm</a:t>
                      </a:r>
                      <a:r>
                        <a:rPr lang="cs-CZ" sz="2800" baseline="30000" dirty="0" smtClean="0"/>
                        <a:t>2</a:t>
                      </a:r>
                      <a:endParaRPr lang="cs-CZ" sz="2800" baseline="30000" dirty="0"/>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cs-CZ" sz="2800" dirty="0" smtClean="0"/>
                        <a:t>1000 cm</a:t>
                      </a:r>
                      <a:r>
                        <a:rPr lang="cs-CZ" sz="2800" baseline="30000" dirty="0" smtClean="0"/>
                        <a:t>2</a:t>
                      </a:r>
                    </a:p>
                  </a:txBody>
                  <a:tcPr/>
                </a:tc>
                <a:tc>
                  <a:txBody>
                    <a:bodyPr/>
                    <a:lstStyle/>
                    <a:p>
                      <a:pPr algn="ctr"/>
                      <a:r>
                        <a:rPr lang="cs-CZ" sz="2800" dirty="0" smtClean="0"/>
                        <a:t>10 N</a:t>
                      </a:r>
                      <a:endParaRPr lang="cs-CZ" sz="2800" dirty="0"/>
                    </a:p>
                  </a:txBody>
                  <a:tcPr/>
                </a:tc>
                <a:tc>
                  <a:txBody>
                    <a:bodyPr/>
                    <a:lstStyle/>
                    <a:p>
                      <a:pPr algn="ctr"/>
                      <a:endParaRPr lang="cs-CZ" sz="2800"/>
                    </a:p>
                  </a:txBody>
                  <a:tcPr/>
                </a:tc>
              </a:tr>
              <a:tr h="651136">
                <a:tc>
                  <a:txBody>
                    <a:bodyPr/>
                    <a:lstStyle/>
                    <a:p>
                      <a:pPr algn="ctr"/>
                      <a:r>
                        <a:rPr lang="cs-CZ" sz="2800" dirty="0" smtClean="0"/>
                        <a:t>2</a:t>
                      </a:r>
                      <a:endParaRPr lang="cs-CZ" sz="2800" dirty="0"/>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endParaRPr lang="cs-CZ" sz="2800" baseline="30000" dirty="0" smtClean="0"/>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cs-CZ" sz="2800" dirty="0" smtClean="0"/>
                        <a:t>300 cm</a:t>
                      </a:r>
                      <a:r>
                        <a:rPr lang="cs-CZ" sz="2800" baseline="30000" dirty="0" smtClean="0"/>
                        <a:t>2</a:t>
                      </a:r>
                    </a:p>
                  </a:txBody>
                  <a:tcPr/>
                </a:tc>
                <a:tc>
                  <a:txBody>
                    <a:bodyPr/>
                    <a:lstStyle/>
                    <a:p>
                      <a:pPr algn="ctr"/>
                      <a:r>
                        <a:rPr lang="cs-CZ" sz="2800" dirty="0" smtClean="0"/>
                        <a:t>50 N</a:t>
                      </a:r>
                      <a:endParaRPr lang="cs-CZ" sz="2800" dirty="0"/>
                    </a:p>
                  </a:txBody>
                  <a:tcPr/>
                </a:tc>
                <a:tc>
                  <a:txBody>
                    <a:bodyPr/>
                    <a:lstStyle/>
                    <a:p>
                      <a:pPr algn="ctr"/>
                      <a:r>
                        <a:rPr lang="cs-CZ" sz="2800" dirty="0" smtClean="0"/>
                        <a:t>750 N</a:t>
                      </a:r>
                      <a:endParaRPr lang="cs-CZ" sz="2800" dirty="0"/>
                    </a:p>
                  </a:txBody>
                  <a:tcPr/>
                </a:tc>
              </a:tr>
              <a:tr h="651136">
                <a:tc>
                  <a:txBody>
                    <a:bodyPr/>
                    <a:lstStyle/>
                    <a:p>
                      <a:pPr algn="ctr"/>
                      <a:r>
                        <a:rPr lang="cs-CZ" sz="2800" dirty="0" smtClean="0"/>
                        <a:t>3</a:t>
                      </a:r>
                      <a:endParaRPr lang="cs-CZ" sz="2800" dirty="0"/>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cs-CZ" sz="2800" dirty="0" smtClean="0"/>
                        <a:t>15 cm</a:t>
                      </a:r>
                      <a:r>
                        <a:rPr lang="cs-CZ" sz="2800" baseline="30000" dirty="0" smtClean="0"/>
                        <a:t>2</a:t>
                      </a:r>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cs-CZ" sz="2800" dirty="0" smtClean="0"/>
                        <a:t>300 cm</a:t>
                      </a:r>
                      <a:r>
                        <a:rPr lang="cs-CZ" sz="2800" baseline="30000" dirty="0" smtClean="0"/>
                        <a:t>2</a:t>
                      </a:r>
                    </a:p>
                  </a:txBody>
                  <a:tcPr/>
                </a:tc>
                <a:tc>
                  <a:txBody>
                    <a:bodyPr/>
                    <a:lstStyle/>
                    <a:p>
                      <a:pPr algn="ctr"/>
                      <a:endParaRPr lang="cs-CZ" sz="2800"/>
                    </a:p>
                  </a:txBody>
                  <a:tcPr/>
                </a:tc>
                <a:tc>
                  <a:txBody>
                    <a:bodyPr/>
                    <a:lstStyle/>
                    <a:p>
                      <a:pPr algn="ctr"/>
                      <a:r>
                        <a:rPr lang="cs-CZ" sz="2800" dirty="0" smtClean="0"/>
                        <a:t>2 000 000N</a:t>
                      </a:r>
                      <a:endParaRPr lang="cs-CZ" sz="2800" dirty="0"/>
                    </a:p>
                  </a:txBody>
                  <a:tcPr/>
                </a:tc>
              </a:tr>
              <a:tr h="651136">
                <a:tc>
                  <a:txBody>
                    <a:bodyPr/>
                    <a:lstStyle/>
                    <a:p>
                      <a:pPr algn="ctr"/>
                      <a:r>
                        <a:rPr lang="cs-CZ" sz="2800" dirty="0" smtClean="0"/>
                        <a:t>4</a:t>
                      </a:r>
                      <a:endParaRPr lang="cs-CZ" sz="2800" dirty="0"/>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cs-CZ" sz="2800" dirty="0" smtClean="0"/>
                        <a:t>2 cm</a:t>
                      </a:r>
                      <a:r>
                        <a:rPr lang="cs-CZ" sz="2800" baseline="30000" dirty="0" smtClean="0"/>
                        <a:t>2</a:t>
                      </a:r>
                    </a:p>
                  </a:txBody>
                  <a:tcPr/>
                </a:tc>
                <a:tc>
                  <a:txBody>
                    <a:bodyPr/>
                    <a:lstStyle/>
                    <a:p>
                      <a:pPr algn="ctr"/>
                      <a:endParaRPr lang="cs-CZ" sz="2800" dirty="0"/>
                    </a:p>
                  </a:txBody>
                  <a:tcPr/>
                </a:tc>
                <a:tc>
                  <a:txBody>
                    <a:bodyPr/>
                    <a:lstStyle/>
                    <a:p>
                      <a:pPr algn="ctr"/>
                      <a:r>
                        <a:rPr lang="cs-CZ" sz="2800" dirty="0" smtClean="0"/>
                        <a:t>200 N</a:t>
                      </a:r>
                      <a:endParaRPr lang="cs-CZ" sz="2800" dirty="0"/>
                    </a:p>
                  </a:txBody>
                  <a:tcPr/>
                </a:tc>
                <a:tc>
                  <a:txBody>
                    <a:bodyPr/>
                    <a:lstStyle/>
                    <a:p>
                      <a:pPr algn="ctr"/>
                      <a:r>
                        <a:rPr lang="cs-CZ" sz="2800" dirty="0" smtClean="0"/>
                        <a:t>600 000N</a:t>
                      </a:r>
                      <a:endParaRPr lang="cs-CZ" sz="2800" dirty="0"/>
                    </a:p>
                  </a:txBody>
                  <a:tcPr/>
                </a:tc>
              </a:tr>
            </a:tbl>
          </a:graphicData>
        </a:graphic>
      </p:graphicFrame>
      <p:pic>
        <p:nvPicPr>
          <p:cNvPr id="34857" name="Picture 2"/>
          <p:cNvPicPr>
            <a:picLocks noChangeAspect="1" noChangeArrowheads="1"/>
          </p:cNvPicPr>
          <p:nvPr/>
        </p:nvPicPr>
        <p:blipFill>
          <a:blip r:embed="rId2"/>
          <a:srcRect/>
          <a:stretch>
            <a:fillRect/>
          </a:stretch>
        </p:blipFill>
        <p:spPr bwMode="auto">
          <a:xfrm>
            <a:off x="5148263" y="1268413"/>
            <a:ext cx="2894012" cy="1312862"/>
          </a:xfrm>
          <a:prstGeom prst="rect">
            <a:avLst/>
          </a:prstGeom>
          <a:noFill/>
          <a:ln w="9525">
            <a:noFill/>
            <a:miter lim="800000"/>
            <a:headEnd/>
            <a:tailEnd/>
          </a:ln>
        </p:spPr>
      </p:pic>
      <p:grpSp>
        <p:nvGrpSpPr>
          <p:cNvPr id="9" name="Skupina 8"/>
          <p:cNvGrpSpPr>
            <a:grpSpLocks/>
          </p:cNvGrpSpPr>
          <p:nvPr/>
        </p:nvGrpSpPr>
        <p:grpSpPr bwMode="auto">
          <a:xfrm>
            <a:off x="1979613" y="3770313"/>
            <a:ext cx="6403975" cy="2690812"/>
            <a:chOff x="1835696" y="3068960"/>
            <a:chExt cx="6403306" cy="2691591"/>
          </a:xfrm>
        </p:grpSpPr>
        <p:sp>
          <p:nvSpPr>
            <p:cNvPr id="34859" name="TextovéPole 9"/>
            <p:cNvSpPr txBox="1">
              <a:spLocks noChangeArrowheads="1"/>
            </p:cNvSpPr>
            <p:nvPr/>
          </p:nvSpPr>
          <p:spPr bwMode="auto">
            <a:xfrm>
              <a:off x="6948264" y="3068960"/>
              <a:ext cx="1290738" cy="523220"/>
            </a:xfrm>
            <a:prstGeom prst="rect">
              <a:avLst/>
            </a:prstGeom>
            <a:noFill/>
            <a:ln w="9525">
              <a:noFill/>
              <a:miter lim="800000"/>
              <a:headEnd/>
              <a:tailEnd/>
            </a:ln>
          </p:spPr>
          <p:txBody>
            <a:bodyPr wrap="none">
              <a:spAutoFit/>
            </a:bodyPr>
            <a:lstStyle/>
            <a:p>
              <a:r>
                <a:rPr lang="cs-CZ" sz="2800">
                  <a:solidFill>
                    <a:srgbClr val="FF0000"/>
                  </a:solidFill>
                  <a:latin typeface="Palatino Linotype" pitchFamily="18" charset="0"/>
                </a:rPr>
                <a:t>1000 N</a:t>
              </a:r>
            </a:p>
          </p:txBody>
        </p:sp>
        <p:sp>
          <p:nvSpPr>
            <p:cNvPr id="34860" name="TextovéPole 10"/>
            <p:cNvSpPr txBox="1">
              <a:spLocks noChangeArrowheads="1"/>
            </p:cNvSpPr>
            <p:nvPr/>
          </p:nvSpPr>
          <p:spPr bwMode="auto">
            <a:xfrm>
              <a:off x="3347864" y="4960332"/>
              <a:ext cx="1499128" cy="800219"/>
            </a:xfrm>
            <a:prstGeom prst="rect">
              <a:avLst/>
            </a:prstGeom>
            <a:noFill/>
            <a:ln w="9525">
              <a:noFill/>
              <a:miter lim="800000"/>
              <a:headEnd/>
              <a:tailEnd/>
            </a:ln>
          </p:spPr>
          <p:txBody>
            <a:bodyPr wrap="none">
              <a:spAutoFit/>
            </a:bodyPr>
            <a:lstStyle/>
            <a:p>
              <a:r>
                <a:rPr lang="cs-CZ" sz="2800">
                  <a:solidFill>
                    <a:srgbClr val="FF0000"/>
                  </a:solidFill>
                  <a:latin typeface="Palatino Linotype" pitchFamily="18" charset="0"/>
                </a:rPr>
                <a:t>6000cm</a:t>
              </a:r>
              <a:r>
                <a:rPr lang="cs-CZ" sz="2800" baseline="30000">
                  <a:solidFill>
                    <a:srgbClr val="FF0000"/>
                  </a:solidFill>
                  <a:latin typeface="Palatino Linotype" pitchFamily="18" charset="0"/>
                </a:rPr>
                <a:t>2</a:t>
              </a:r>
            </a:p>
            <a:p>
              <a:r>
                <a:rPr lang="cs-CZ">
                  <a:latin typeface="Palatino Linotype" pitchFamily="18" charset="0"/>
                </a:rPr>
                <a:t> </a:t>
              </a:r>
            </a:p>
          </p:txBody>
        </p:sp>
        <p:sp>
          <p:nvSpPr>
            <p:cNvPr id="34861" name="Obdélník 11"/>
            <p:cNvSpPr>
              <a:spLocks noChangeArrowheads="1"/>
            </p:cNvSpPr>
            <p:nvPr/>
          </p:nvSpPr>
          <p:spPr bwMode="auto">
            <a:xfrm>
              <a:off x="1835696" y="3597739"/>
              <a:ext cx="1229825" cy="523220"/>
            </a:xfrm>
            <a:prstGeom prst="rect">
              <a:avLst/>
            </a:prstGeom>
            <a:noFill/>
            <a:ln w="9525">
              <a:noFill/>
              <a:miter lim="800000"/>
              <a:headEnd/>
              <a:tailEnd/>
            </a:ln>
          </p:spPr>
          <p:txBody>
            <a:bodyPr wrap="none">
              <a:spAutoFit/>
            </a:bodyPr>
            <a:lstStyle/>
            <a:p>
              <a:pPr algn="ctr"/>
              <a:r>
                <a:rPr lang="cs-CZ" sz="2800">
                  <a:solidFill>
                    <a:srgbClr val="FF0000"/>
                  </a:solidFill>
                  <a:latin typeface="Palatino Linotype" pitchFamily="18" charset="0"/>
                </a:rPr>
                <a:t>20 cm</a:t>
              </a:r>
              <a:r>
                <a:rPr lang="cs-CZ" sz="2800" baseline="30000">
                  <a:solidFill>
                    <a:srgbClr val="FF0000"/>
                  </a:solidFill>
                  <a:latin typeface="Palatino Linotype" pitchFamily="18" charset="0"/>
                </a:rPr>
                <a:t>2</a:t>
              </a:r>
            </a:p>
          </p:txBody>
        </p:sp>
        <p:sp>
          <p:nvSpPr>
            <p:cNvPr id="34862" name="TextovéPole 12"/>
            <p:cNvSpPr txBox="1">
              <a:spLocks noChangeArrowheads="1"/>
            </p:cNvSpPr>
            <p:nvPr/>
          </p:nvSpPr>
          <p:spPr bwMode="auto">
            <a:xfrm>
              <a:off x="5148064" y="4273498"/>
              <a:ext cx="1656183" cy="461665"/>
            </a:xfrm>
            <a:prstGeom prst="rect">
              <a:avLst/>
            </a:prstGeom>
            <a:noFill/>
            <a:ln w="9525">
              <a:noFill/>
              <a:miter lim="800000"/>
              <a:headEnd/>
              <a:tailEnd/>
            </a:ln>
          </p:spPr>
          <p:txBody>
            <a:bodyPr>
              <a:spAutoFit/>
            </a:bodyPr>
            <a:lstStyle/>
            <a:p>
              <a:r>
                <a:rPr lang="cs-CZ" sz="2400">
                  <a:solidFill>
                    <a:srgbClr val="FF0000"/>
                  </a:solidFill>
                  <a:latin typeface="Palatino Linotype" pitchFamily="18" charset="0"/>
                </a:rPr>
                <a:t>100 000 N</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2000"/>
                                        <p:tgtEl>
                                          <p:spTgt spid="9"/>
                                        </p:tgtEl>
                                      </p:cBhvr>
                                    </p:animEffect>
                                    <p:anim calcmode="lin" valueType="num">
                                      <p:cBhvr>
                                        <p:cTn id="8" dur="2000" fill="hold"/>
                                        <p:tgtEl>
                                          <p:spTgt spid="9"/>
                                        </p:tgtEl>
                                        <p:attrNameLst>
                                          <p:attrName>ppt_w</p:attrName>
                                        </p:attrNameLst>
                                      </p:cBhvr>
                                      <p:tavLst>
                                        <p:tav tm="0" fmla="#ppt_w*sin(2.5*pi*$)">
                                          <p:val>
                                            <p:fltVal val="0"/>
                                          </p:val>
                                        </p:tav>
                                        <p:tav tm="100000">
                                          <p:val>
                                            <p:fltVal val="1"/>
                                          </p:val>
                                        </p:tav>
                                      </p:tavLst>
                                    </p:anim>
                                    <p:anim calcmode="lin" valueType="num">
                                      <p:cBhvr>
                                        <p:cTn id="9" dur="2000" fill="hold"/>
                                        <p:tgtEl>
                                          <p:spTgt spid="9"/>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468313" y="-171450"/>
            <a:ext cx="8229600" cy="1052513"/>
          </a:xfrm>
        </p:spPr>
        <p:txBody>
          <a:bodyPr/>
          <a:lstStyle/>
          <a:p>
            <a:pPr fontAlgn="auto">
              <a:spcAft>
                <a:spcPts val="0"/>
              </a:spcAft>
              <a:defRPr/>
            </a:pPr>
            <a:r>
              <a:rPr lang="cs-CZ" sz="4400" dirty="0" smtClean="0"/>
              <a:t>Příklady</a:t>
            </a:r>
            <a:endParaRPr lang="cs-CZ" sz="4400" dirty="0"/>
          </a:p>
        </p:txBody>
      </p:sp>
      <p:sp>
        <p:nvSpPr>
          <p:cNvPr id="12" name="Zástupný symbol pro obsah 11"/>
          <p:cNvSpPr>
            <a:spLocks noGrp="1"/>
          </p:cNvSpPr>
          <p:nvPr>
            <p:ph idx="1"/>
          </p:nvPr>
        </p:nvSpPr>
        <p:spPr>
          <a:xfrm>
            <a:off x="179388" y="765175"/>
            <a:ext cx="8964612" cy="5360988"/>
          </a:xfrm>
        </p:spPr>
        <p:txBody>
          <a:bodyPr rtlCol="0">
            <a:noAutofit/>
          </a:bodyPr>
          <a:lstStyle/>
          <a:p>
            <a:pPr marL="514350" indent="-514350" fontAlgn="auto">
              <a:spcAft>
                <a:spcPts val="0"/>
              </a:spcAft>
              <a:buFont typeface="Arial" pitchFamily="34" charset="0"/>
              <a:buAutoNum type="arabicPeriod"/>
              <a:defRPr/>
            </a:pPr>
            <a:r>
              <a:rPr lang="cs-CZ" sz="2800" dirty="0" smtClean="0">
                <a:solidFill>
                  <a:schemeClr val="tx1">
                    <a:lumMod val="50000"/>
                    <a:lumOff val="50000"/>
                  </a:schemeClr>
                </a:solidFill>
              </a:rPr>
              <a:t>Tlak oleje v hydraulickém lisu je 20MPa. Obsah plochy většího pístu je 15dm</a:t>
            </a:r>
            <a:r>
              <a:rPr lang="cs-CZ" sz="2800" baseline="30000" dirty="0" smtClean="0">
                <a:solidFill>
                  <a:schemeClr val="tx1">
                    <a:lumMod val="50000"/>
                    <a:lumOff val="50000"/>
                  </a:schemeClr>
                </a:solidFill>
              </a:rPr>
              <a:t>2</a:t>
            </a:r>
            <a:r>
              <a:rPr lang="cs-CZ" sz="2800" dirty="0" smtClean="0">
                <a:solidFill>
                  <a:schemeClr val="tx1">
                    <a:lumMod val="50000"/>
                    <a:lumOff val="50000"/>
                  </a:schemeClr>
                </a:solidFill>
              </a:rPr>
              <a:t>. Vypočítej tlakovou sílu zdvihající píst.                       3 MN</a:t>
            </a:r>
            <a:endParaRPr lang="cs-CZ" sz="2800" dirty="0">
              <a:solidFill>
                <a:schemeClr val="tx1">
                  <a:lumMod val="50000"/>
                  <a:lumOff val="50000"/>
                </a:schemeClr>
              </a:solidFill>
            </a:endParaRPr>
          </a:p>
          <a:p>
            <a:pPr marL="514350" indent="-514350" fontAlgn="auto">
              <a:spcAft>
                <a:spcPts val="0"/>
              </a:spcAft>
              <a:buFont typeface="Arial" pitchFamily="34" charset="0"/>
              <a:buAutoNum type="arabicPeriod"/>
              <a:defRPr/>
            </a:pPr>
            <a:r>
              <a:rPr lang="cs-CZ" sz="2800" dirty="0" smtClean="0">
                <a:solidFill>
                  <a:schemeClr val="tx1">
                    <a:lumMod val="50000"/>
                    <a:lumOff val="50000"/>
                  </a:schemeClr>
                </a:solidFill>
              </a:rPr>
              <a:t>Vodní lis má písty o obsahu 4cm</a:t>
            </a:r>
            <a:r>
              <a:rPr lang="cs-CZ" sz="2800" baseline="30000" dirty="0" smtClean="0">
                <a:solidFill>
                  <a:schemeClr val="tx1">
                    <a:lumMod val="50000"/>
                    <a:lumOff val="50000"/>
                  </a:schemeClr>
                </a:solidFill>
              </a:rPr>
              <a:t>2</a:t>
            </a:r>
            <a:r>
              <a:rPr lang="cs-CZ" sz="2800" dirty="0" smtClean="0">
                <a:solidFill>
                  <a:schemeClr val="tx1">
                    <a:lumMod val="50000"/>
                    <a:lumOff val="50000"/>
                  </a:schemeClr>
                </a:solidFill>
              </a:rPr>
              <a:t> a 8 cm</a:t>
            </a:r>
            <a:r>
              <a:rPr lang="cs-CZ" sz="2800" baseline="30000" dirty="0" smtClean="0">
                <a:solidFill>
                  <a:schemeClr val="tx1">
                    <a:lumMod val="50000"/>
                    <a:lumOff val="50000"/>
                  </a:schemeClr>
                </a:solidFill>
              </a:rPr>
              <a:t>2</a:t>
            </a:r>
            <a:r>
              <a:rPr lang="cs-CZ" sz="2800" dirty="0" smtClean="0">
                <a:solidFill>
                  <a:schemeClr val="tx1">
                    <a:lumMod val="50000"/>
                    <a:lumOff val="50000"/>
                  </a:schemeClr>
                </a:solidFill>
              </a:rPr>
              <a:t>. Jak velkou tlakovou silou působí voda na velký píst, jestliže na malý píst působí tlaková síla 380N ?</a:t>
            </a:r>
          </a:p>
          <a:p>
            <a:pPr marL="0" indent="0" fontAlgn="auto">
              <a:spcAft>
                <a:spcPts val="0"/>
              </a:spcAft>
              <a:buFont typeface="Arial" pitchFamily="34" charset="0"/>
              <a:buNone/>
              <a:defRPr/>
            </a:pPr>
            <a:r>
              <a:rPr lang="cs-CZ" sz="2800" dirty="0" smtClean="0">
                <a:solidFill>
                  <a:schemeClr val="tx1">
                    <a:lumMod val="50000"/>
                    <a:lumOff val="50000"/>
                  </a:schemeClr>
                </a:solidFill>
              </a:rPr>
              <a:t>                                                                           760N</a:t>
            </a:r>
          </a:p>
          <a:p>
            <a:pPr marL="0" indent="0" fontAlgn="auto">
              <a:spcAft>
                <a:spcPts val="0"/>
              </a:spcAft>
              <a:buFont typeface="Arial" pitchFamily="34" charset="0"/>
              <a:buNone/>
              <a:defRPr/>
            </a:pPr>
            <a:r>
              <a:rPr lang="cs-CZ" sz="2800" dirty="0" smtClean="0">
                <a:solidFill>
                  <a:schemeClr val="tx1">
                    <a:lumMod val="50000"/>
                    <a:lumOff val="50000"/>
                  </a:schemeClr>
                </a:solidFill>
              </a:rPr>
              <a:t>3. Velký píst hydraulického lisu má obsah 30x větší než obsah malého pístu. Na malý píst působí vnější tlaková síla 60 N. Jak velkou tlakovou silou působí kapalina na lisované těleso?                          1800 </a:t>
            </a:r>
            <a:r>
              <a:rPr lang="cs-CZ" sz="2800" dirty="0">
                <a:solidFill>
                  <a:schemeClr val="tx1">
                    <a:lumMod val="50000"/>
                    <a:lumOff val="50000"/>
                  </a:schemeClr>
                </a:solidFill>
              </a:rPr>
              <a:t>N</a:t>
            </a:r>
          </a:p>
        </p:txBody>
      </p:sp>
      <p:grpSp>
        <p:nvGrpSpPr>
          <p:cNvPr id="15" name="Skupina 14"/>
          <p:cNvGrpSpPr>
            <a:grpSpLocks/>
          </p:cNvGrpSpPr>
          <p:nvPr/>
        </p:nvGrpSpPr>
        <p:grpSpPr bwMode="auto">
          <a:xfrm>
            <a:off x="7354888" y="1700213"/>
            <a:ext cx="1538287" cy="4176712"/>
            <a:chOff x="7355347" y="1700808"/>
            <a:chExt cx="1537133" cy="4176464"/>
          </a:xfrm>
        </p:grpSpPr>
        <p:sp>
          <p:nvSpPr>
            <p:cNvPr id="14" name="Vývojový diagram: uložená data 13"/>
            <p:cNvSpPr/>
            <p:nvPr/>
          </p:nvSpPr>
          <p:spPr>
            <a:xfrm rot="10800000">
              <a:off x="7355347" y="1700808"/>
              <a:ext cx="1224631" cy="504795"/>
            </a:xfrm>
            <a:prstGeom prst="flowChartOnlineStorage">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6" name="Vývojový diagram: uložená data 15"/>
            <p:cNvSpPr/>
            <p:nvPr/>
          </p:nvSpPr>
          <p:spPr>
            <a:xfrm rot="10800000">
              <a:off x="7380728" y="3500926"/>
              <a:ext cx="1223044" cy="504795"/>
            </a:xfrm>
            <a:prstGeom prst="flowChartOnlineStorage">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7" name="Vývojový diagram: uložená data 16"/>
            <p:cNvSpPr/>
            <p:nvPr/>
          </p:nvSpPr>
          <p:spPr>
            <a:xfrm rot="10800000">
              <a:off x="7380728" y="5372477"/>
              <a:ext cx="1511752" cy="504795"/>
            </a:xfrm>
            <a:prstGeom prst="flowChartOnlineStorage">
              <a:avLst/>
            </a:prstGeom>
            <a:solidFill>
              <a:srgbClr val="FC488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2" fill="hold" nodeType="clickEffect">
                                  <p:stCondLst>
                                    <p:cond delay="0"/>
                                  </p:stCondLst>
                                  <p:childTnLst>
                                    <p:anim calcmode="lin" valueType="num">
                                      <p:cBhvr additive="base">
                                        <p:cTn id="6" dur="2250"/>
                                        <p:tgtEl>
                                          <p:spTgt spid="15"/>
                                        </p:tgtEl>
                                        <p:attrNameLst>
                                          <p:attrName>ppt_x</p:attrName>
                                        </p:attrNameLst>
                                      </p:cBhvr>
                                      <p:tavLst>
                                        <p:tav tm="0">
                                          <p:val>
                                            <p:strVal val="ppt_x"/>
                                          </p:val>
                                        </p:tav>
                                        <p:tav tm="100000">
                                          <p:val>
                                            <p:strVal val="1+ppt_w/2"/>
                                          </p:val>
                                        </p:tav>
                                      </p:tavLst>
                                    </p:anim>
                                    <p:anim calcmode="lin" valueType="num">
                                      <p:cBhvr additive="base">
                                        <p:cTn id="7" dur="2250"/>
                                        <p:tgtEl>
                                          <p:spTgt spid="15"/>
                                        </p:tgtEl>
                                        <p:attrNameLst>
                                          <p:attrName>ppt_y</p:attrName>
                                        </p:attrNameLst>
                                      </p:cBhvr>
                                      <p:tavLst>
                                        <p:tav tm="0">
                                          <p:val>
                                            <p:strVal val="ppt_y"/>
                                          </p:val>
                                        </p:tav>
                                        <p:tav tm="100000">
                                          <p:val>
                                            <p:strVal val="ppt_y"/>
                                          </p:val>
                                        </p:tav>
                                      </p:tavLst>
                                    </p:anim>
                                    <p:set>
                                      <p:cBhvr>
                                        <p:cTn id="8" dur="1" fill="hold">
                                          <p:stCondLst>
                                            <p:cond delay="2249"/>
                                          </p:stCondLst>
                                        </p:cTn>
                                        <p:tgtEl>
                                          <p:spTgt spid="1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p:txBody>
          <a:bodyPr/>
          <a:lstStyle/>
          <a:p>
            <a:pPr fontAlgn="auto">
              <a:spcAft>
                <a:spcPts val="0"/>
              </a:spcAft>
              <a:defRPr/>
            </a:pPr>
            <a:r>
              <a:rPr lang="cs-CZ" dirty="0" smtClean="0"/>
              <a:t>Citace</a:t>
            </a:r>
            <a:endParaRPr lang="cs-CZ" dirty="0"/>
          </a:p>
        </p:txBody>
      </p:sp>
      <p:sp>
        <p:nvSpPr>
          <p:cNvPr id="37890" name="Zástupný symbol pro obsah 3"/>
          <p:cNvSpPr>
            <a:spLocks noGrp="1"/>
          </p:cNvSpPr>
          <p:nvPr>
            <p:ph idx="1"/>
          </p:nvPr>
        </p:nvSpPr>
        <p:spPr/>
        <p:txBody>
          <a:bodyPr/>
          <a:lstStyle/>
          <a:p>
            <a:r>
              <a:rPr lang="cs-CZ" smtClean="0"/>
              <a:t>Ilustrace: </a:t>
            </a:r>
            <a:r>
              <a:rPr lang="cs-CZ" smtClean="0">
                <a:hlinkClick r:id="rId2"/>
              </a:rPr>
              <a:t>www.office.microsoft.com</a:t>
            </a:r>
          </a:p>
          <a:p>
            <a:r>
              <a:rPr lang="cs-CZ" smtClean="0"/>
              <a:t>Ilustrace : dílo autora</a:t>
            </a: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xekutivní">
  <a:themeElements>
    <a:clrScheme name="Exekutivní">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Exekutivní">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xekutivní">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8575" cap="flat" cmpd="sng" algn="ctr">
          <a:solidFill>
            <a:schemeClr val="phClr"/>
          </a:solidFill>
          <a:prstDash val="solid"/>
        </a:ln>
        <a:ln w="508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Executive</Template>
  <TotalTime>215</TotalTime>
  <Words>307</Words>
  <Application>Microsoft Office PowerPoint</Application>
  <PresentationFormat>On-screen Show (4:3)</PresentationFormat>
  <Paragraphs>90</Paragraphs>
  <Slides>11</Slides>
  <Notes>1</Notes>
  <HiddenSlides>0</HiddenSlides>
  <MMClips>0</MMClips>
  <ScaleCrop>false</ScaleCrop>
  <HeadingPairs>
    <vt:vector size="6" baseType="variant">
      <vt:variant>
        <vt:lpstr>Použitá písma</vt:lpstr>
      </vt:variant>
      <vt:variant>
        <vt:i4>5</vt:i4>
      </vt:variant>
      <vt:variant>
        <vt:lpstr>Šablona návrhu</vt:lpstr>
      </vt:variant>
      <vt:variant>
        <vt:i4>3</vt:i4>
      </vt:variant>
      <vt:variant>
        <vt:lpstr>Nadpisy snímků</vt:lpstr>
      </vt:variant>
      <vt:variant>
        <vt:i4>11</vt:i4>
      </vt:variant>
    </vt:vector>
  </HeadingPairs>
  <TitlesOfParts>
    <vt:vector size="19" baseType="lpstr">
      <vt:lpstr>Palatino Linotype</vt:lpstr>
      <vt:lpstr>Arial</vt:lpstr>
      <vt:lpstr>Century Gothic</vt:lpstr>
      <vt:lpstr>Courier New</vt:lpstr>
      <vt:lpstr>Calibri</vt:lpstr>
      <vt:lpstr>Exekutivní</vt:lpstr>
      <vt:lpstr>Motiv systému Office</vt:lpstr>
      <vt:lpstr>Exekutivní</vt:lpstr>
      <vt:lpstr>Snímek 1</vt:lpstr>
      <vt:lpstr>Anotace</vt:lpstr>
      <vt:lpstr>Hydraulická zařízení </vt:lpstr>
      <vt:lpstr>Jak to, že…… </vt:lpstr>
      <vt:lpstr>Model hydraulického zařízení</vt:lpstr>
      <vt:lpstr>tlak p = F1 : S1 se přenáší kapalinou - tlakem kapaliny se zvedá velký píst                      tlakovou silou     F2 = p ∙ S2 </vt:lpstr>
      <vt:lpstr>Příklad</vt:lpstr>
      <vt:lpstr>              Využití</vt:lpstr>
      <vt:lpstr>Procvičení</vt:lpstr>
      <vt:lpstr>Příklady</vt:lpstr>
      <vt:lpstr>Citace</vt:lpstr>
    </vt:vector>
  </TitlesOfParts>
  <Company>HP</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Krejsová</dc:creator>
  <cp:lastModifiedBy>DUM</cp:lastModifiedBy>
  <cp:revision>20</cp:revision>
  <dcterms:created xsi:type="dcterms:W3CDTF">2012-03-15T17:32:33Z</dcterms:created>
  <dcterms:modified xsi:type="dcterms:W3CDTF">2012-08-02T16:13:03Z</dcterms:modified>
</cp:coreProperties>
</file>