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VY_52_INOVACE_18_Opakovací test  tření, tlak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Opakovací test tření, tlak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1D12A79-1C3B-446D-8B90-1EF8AF5A4EF6}" type="presOf" srcId="{FBBFC3EA-9D9D-4F3A-BEA6-9C2C0E46BF20}" destId="{832BF48F-0145-4429-9E02-8FCA946CCE9E}" srcOrd="1" destOrd="0" presId="urn:microsoft.com/office/officeart/2005/8/layout/target3"/>
    <dgm:cxn modelId="{33718D4D-316D-49E7-80C8-52BBF5B11EFB}" type="presOf" srcId="{445C7998-7549-48B0-BD68-D4F0167F02E5}" destId="{BC35EE03-4121-4EF9-923D-7CB6D30D358D}" srcOrd="0" destOrd="0" presId="urn:microsoft.com/office/officeart/2005/8/layout/target3"/>
    <dgm:cxn modelId="{B08E5D08-14F6-4666-8B47-BDBBDDB45798}" type="presOf" srcId="{FBBFC3EA-9D9D-4F3A-BEA6-9C2C0E46BF20}" destId="{643EA938-EDE0-4533-ACCC-D2BD6F3A527C}" srcOrd="0" destOrd="0" presId="urn:microsoft.com/office/officeart/2005/8/layout/target3"/>
    <dgm:cxn modelId="{24EDB515-EF1D-4CBD-8DA5-C01EBB40CA92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2B08BCE-6395-4246-94EB-5393477B04F3}" type="presOf" srcId="{DAEA276B-ECF9-46F6-A7D3-4693B2D32BC4}" destId="{F69A1436-182C-465B-AD7F-FE48E0C090C1}" srcOrd="1" destOrd="0" presId="urn:microsoft.com/office/officeart/2005/8/layout/target3"/>
    <dgm:cxn modelId="{A3F193B7-4AD5-4FDD-9B5D-1C9C9571DEBA}" type="presOf" srcId="{C73C7642-F245-4585-8F88-243F9FAEF6CA}" destId="{97289DF2-90F4-4EC2-A9FC-633B00BAB610}" srcOrd="0" destOrd="0" presId="urn:microsoft.com/office/officeart/2005/8/layout/target3"/>
    <dgm:cxn modelId="{81999766-11EF-4D61-9E56-70FF4460293C}" type="presOf" srcId="{445C7998-7549-48B0-BD68-D4F0167F02E5}" destId="{4D19AB04-24FA-40C2-B203-52AE3D15E171}" srcOrd="1" destOrd="0" presId="urn:microsoft.com/office/officeart/2005/8/layout/target3"/>
    <dgm:cxn modelId="{1D200841-527C-4534-B0F3-CC585F16B133}" type="presOf" srcId="{39F8B381-5807-488E-AC22-73DD4140ED4A}" destId="{71045F8C-00FA-488E-A7BD-E2E6753D979D}" srcOrd="0" destOrd="0" presId="urn:microsoft.com/office/officeart/2005/8/layout/target3"/>
    <dgm:cxn modelId="{E5C4DEE9-21BF-4F1F-80F6-A0E051D11FD1}" type="presOf" srcId="{EBC41103-E2E5-4D48-9B4B-425520D3D098}" destId="{50C2F88D-8688-44C2-A854-691F34009D3B}" srcOrd="0" destOrd="0" presId="urn:microsoft.com/office/officeart/2005/8/layout/target3"/>
    <dgm:cxn modelId="{7903A7F7-4BFF-404A-9346-36F3973521D4}" type="presOf" srcId="{019433A1-1324-4DE1-9E6F-32B851095F74}" destId="{A3817367-F2BC-482F-8832-FA00B51DCCF3}" srcOrd="0" destOrd="0" presId="urn:microsoft.com/office/officeart/2005/8/layout/target3"/>
    <dgm:cxn modelId="{A00F7419-7B18-4671-AC4B-87EB23AA5090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F7175C4-4595-4F84-B2B5-B1E0EE09B991}" type="presOf" srcId="{EBC41103-E2E5-4D48-9B4B-425520D3D098}" destId="{F969C235-9271-4D34-B740-D627A121CAD0}" srcOrd="1" destOrd="0" presId="urn:microsoft.com/office/officeart/2005/8/layout/target3"/>
    <dgm:cxn modelId="{468B9ADE-1429-4BD6-ACD7-DCC276402B90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C69FCA3-967F-48BC-92E8-45223089D708}" type="presParOf" srcId="{71045F8C-00FA-488E-A7BD-E2E6753D979D}" destId="{3577EC6B-C980-4F34-8C69-4365E7B8FC8C}" srcOrd="0" destOrd="0" presId="urn:microsoft.com/office/officeart/2005/8/layout/target3"/>
    <dgm:cxn modelId="{51DAD86C-17F2-4F87-B1CE-9F6799D1D217}" type="presParOf" srcId="{71045F8C-00FA-488E-A7BD-E2E6753D979D}" destId="{6940EB87-DC1D-4BC3-9408-9AC2E1FFC039}" srcOrd="1" destOrd="0" presId="urn:microsoft.com/office/officeart/2005/8/layout/target3"/>
    <dgm:cxn modelId="{54620B42-7DBE-4CBA-A0B8-80BCD6596CA2}" type="presParOf" srcId="{71045F8C-00FA-488E-A7BD-E2E6753D979D}" destId="{BC35EE03-4121-4EF9-923D-7CB6D30D358D}" srcOrd="2" destOrd="0" presId="urn:microsoft.com/office/officeart/2005/8/layout/target3"/>
    <dgm:cxn modelId="{8E51E957-DF69-4236-AB2F-AC79CE0FC001}" type="presParOf" srcId="{71045F8C-00FA-488E-A7BD-E2E6753D979D}" destId="{C95EEA27-3CBF-4645-A92D-9D8AF5C1CBFC}" srcOrd="3" destOrd="0" presId="urn:microsoft.com/office/officeart/2005/8/layout/target3"/>
    <dgm:cxn modelId="{2916591C-1DB1-4BEB-8978-E70BDAB8D088}" type="presParOf" srcId="{71045F8C-00FA-488E-A7BD-E2E6753D979D}" destId="{851BB866-B6AE-4566-893F-4C635BA974FC}" srcOrd="4" destOrd="0" presId="urn:microsoft.com/office/officeart/2005/8/layout/target3"/>
    <dgm:cxn modelId="{ACB99666-A96E-4B7F-A69E-C9D4EFF01E71}" type="presParOf" srcId="{71045F8C-00FA-488E-A7BD-E2E6753D979D}" destId="{643EA938-EDE0-4533-ACCC-D2BD6F3A527C}" srcOrd="5" destOrd="0" presId="urn:microsoft.com/office/officeart/2005/8/layout/target3"/>
    <dgm:cxn modelId="{46320D70-C6D0-4240-890B-38DB5A2B1C6B}" type="presParOf" srcId="{71045F8C-00FA-488E-A7BD-E2E6753D979D}" destId="{92F31B18-D66D-4CC7-89B9-378928DE877D}" srcOrd="6" destOrd="0" presId="urn:microsoft.com/office/officeart/2005/8/layout/target3"/>
    <dgm:cxn modelId="{E2F596A4-E001-4A17-A4B2-9D066752364F}" type="presParOf" srcId="{71045F8C-00FA-488E-A7BD-E2E6753D979D}" destId="{902074E1-B931-4618-97F1-FADBE82E9C3C}" srcOrd="7" destOrd="0" presId="urn:microsoft.com/office/officeart/2005/8/layout/target3"/>
    <dgm:cxn modelId="{596734A5-15B8-4262-BEE6-EC4506D811DE}" type="presParOf" srcId="{71045F8C-00FA-488E-A7BD-E2E6753D979D}" destId="{A3817367-F2BC-482F-8832-FA00B51DCCF3}" srcOrd="8" destOrd="0" presId="urn:microsoft.com/office/officeart/2005/8/layout/target3"/>
    <dgm:cxn modelId="{AFD548B7-58B6-4928-B1FC-0EB630C8B018}" type="presParOf" srcId="{71045F8C-00FA-488E-A7BD-E2E6753D979D}" destId="{626ABFF6-56C8-4386-B662-68EC364EED9D}" srcOrd="9" destOrd="0" presId="urn:microsoft.com/office/officeart/2005/8/layout/target3"/>
    <dgm:cxn modelId="{BEB939BF-69FF-498C-9D9D-9ADDEC1FF76A}" type="presParOf" srcId="{71045F8C-00FA-488E-A7BD-E2E6753D979D}" destId="{6DB11F1C-D028-4800-9625-6611CA9DE6D4}" srcOrd="10" destOrd="0" presId="urn:microsoft.com/office/officeart/2005/8/layout/target3"/>
    <dgm:cxn modelId="{9844CE21-E107-4103-8221-E9DF1F667749}" type="presParOf" srcId="{71045F8C-00FA-488E-A7BD-E2E6753D979D}" destId="{CDED6FE3-AD8F-4ACC-B6B8-710EDDD97598}" srcOrd="11" destOrd="0" presId="urn:microsoft.com/office/officeart/2005/8/layout/target3"/>
    <dgm:cxn modelId="{4ACFE835-A685-4E40-99B0-43201E1553CB}" type="presParOf" srcId="{71045F8C-00FA-488E-A7BD-E2E6753D979D}" destId="{397AC6D7-84A6-4150-958F-83C92D9ACF38}" srcOrd="12" destOrd="0" presId="urn:microsoft.com/office/officeart/2005/8/layout/target3"/>
    <dgm:cxn modelId="{12E19AB2-0DDC-4374-B090-8364ECB31BA5}" type="presParOf" srcId="{71045F8C-00FA-488E-A7BD-E2E6753D979D}" destId="{D7419528-33A6-416D-9E64-B3F7915C5149}" srcOrd="13" destOrd="0" presId="urn:microsoft.com/office/officeart/2005/8/layout/target3"/>
    <dgm:cxn modelId="{ACE9D826-F712-4B1B-8656-00C95E489B18}" type="presParOf" srcId="{71045F8C-00FA-488E-A7BD-E2E6753D979D}" destId="{97289DF2-90F4-4EC2-A9FC-633B00BAB610}" srcOrd="14" destOrd="0" presId="urn:microsoft.com/office/officeart/2005/8/layout/target3"/>
    <dgm:cxn modelId="{944F7410-D413-4395-BF0C-097C3955A488}" type="presParOf" srcId="{71045F8C-00FA-488E-A7BD-E2E6753D979D}" destId="{234EBA9D-95B4-4C20-A84E-6F65F1085DC6}" srcOrd="15" destOrd="0" presId="urn:microsoft.com/office/officeart/2005/8/layout/target3"/>
    <dgm:cxn modelId="{137DAE68-26E8-4B81-BE26-55E7D5BE5AC2}" type="presParOf" srcId="{71045F8C-00FA-488E-A7BD-E2E6753D979D}" destId="{12255512-213F-41DF-90A6-8B4CD74A2B52}" srcOrd="16" destOrd="0" presId="urn:microsoft.com/office/officeart/2005/8/layout/target3"/>
    <dgm:cxn modelId="{FD28C3B2-E0AF-478C-9B61-77DC16A08FB3}" type="presParOf" srcId="{71045F8C-00FA-488E-A7BD-E2E6753D979D}" destId="{50C2F88D-8688-44C2-A854-691F34009D3B}" srcOrd="17" destOrd="0" presId="urn:microsoft.com/office/officeart/2005/8/layout/target3"/>
    <dgm:cxn modelId="{37DDB2F1-2DF9-4763-8E93-B1C712EFB3A8}" type="presParOf" srcId="{71045F8C-00FA-488E-A7BD-E2E6753D979D}" destId="{4D19AB04-24FA-40C2-B203-52AE3D15E171}" srcOrd="18" destOrd="0" presId="urn:microsoft.com/office/officeart/2005/8/layout/target3"/>
    <dgm:cxn modelId="{3D245601-47A8-402F-BD86-CB06F0B20AE4}" type="presParOf" srcId="{71045F8C-00FA-488E-A7BD-E2E6753D979D}" destId="{832BF48F-0145-4429-9E02-8FCA946CCE9E}" srcOrd="19" destOrd="0" presId="urn:microsoft.com/office/officeart/2005/8/layout/target3"/>
    <dgm:cxn modelId="{3023045B-DCFC-4043-BC6B-672A7C3444B5}" type="presParOf" srcId="{71045F8C-00FA-488E-A7BD-E2E6753D979D}" destId="{E7297F21-D4FD-4A41-AE58-814D01A6B5E7}" srcOrd="20" destOrd="0" presId="urn:microsoft.com/office/officeart/2005/8/layout/target3"/>
    <dgm:cxn modelId="{3AFF3702-1E97-4E69-8486-AF238F01FF2C}" type="presParOf" srcId="{71045F8C-00FA-488E-A7BD-E2E6753D979D}" destId="{F69A1436-182C-465B-AD7F-FE48E0C090C1}" srcOrd="21" destOrd="0" presId="urn:microsoft.com/office/officeart/2005/8/layout/target3"/>
    <dgm:cxn modelId="{89E0CED8-6DC4-4EE9-AE71-D06AFEF9CCF5}" type="presParOf" srcId="{71045F8C-00FA-488E-A7BD-E2E6753D979D}" destId="{AA41A67C-3D3F-4AE9-9E0F-5D7F7BB2E741}" srcOrd="22" destOrd="0" presId="urn:microsoft.com/office/officeart/2005/8/layout/target3"/>
    <dgm:cxn modelId="{CEF1542C-B4BD-4B03-B578-B8DAEA6F8B3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VY_52_INOVACE_18_Opakovací test  tření, tlak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Opakovací test tření, tlak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223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990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283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897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043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614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105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260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777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626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678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29C85-2F10-4CD7-AD7B-6EC74A1DD071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2F9AD-574C-4BFE-A8A3-795F1063B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316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178054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5882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558570"/>
              </p:ext>
            </p:extLst>
          </p:nvPr>
        </p:nvGraphicFramePr>
        <p:xfrm>
          <a:off x="1524000" y="1397000"/>
          <a:ext cx="6096000" cy="2674888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653048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</a:t>
                      </a:r>
                      <a:r>
                        <a:rPr lang="cs-CZ" baseline="0" dirty="0" smtClean="0"/>
                        <a:t> list pro každého žáka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Zopakování</a:t>
                      </a:r>
                      <a:r>
                        <a:rPr lang="cs-CZ" baseline="0" dirty="0" smtClean="0"/>
                        <a:t> a upevnění probraného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Každému</a:t>
                      </a:r>
                      <a:r>
                        <a:rPr lang="cs-CZ" baseline="0" dirty="0" smtClean="0"/>
                        <a:t> žáku rozdat pracovní list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49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524194" y="-1156043"/>
            <a:ext cx="5976664" cy="8810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116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652633" y="-1174440"/>
            <a:ext cx="5910944" cy="8713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3781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7200206" cy="518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85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75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3</cp:revision>
  <dcterms:created xsi:type="dcterms:W3CDTF">2012-03-20T13:36:56Z</dcterms:created>
  <dcterms:modified xsi:type="dcterms:W3CDTF">2012-03-27T07:56:29Z</dcterms:modified>
</cp:coreProperties>
</file>