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63" r:id="rId4"/>
    <p:sldId id="257" r:id="rId5"/>
    <p:sldId id="258" r:id="rId6"/>
    <p:sldId id="259" r:id="rId7"/>
    <p:sldId id="256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66" d="100"/>
          <a:sy n="66" d="100"/>
        </p:scale>
        <p:origin x="-636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VY_52_INOVACE_22_Využití tlaku v technické praxi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Využití tlaku v technické praxi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A4FA580-8E8D-41C7-B328-49ECDD478AEA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F8F6AF0-0AA8-4BA9-A287-26E18A627C16}" type="presOf" srcId="{EBC41103-E2E5-4D48-9B4B-425520D3D098}" destId="{F969C235-9271-4D34-B740-D627A121CAD0}" srcOrd="1" destOrd="0" presId="urn:microsoft.com/office/officeart/2005/8/layout/target3"/>
    <dgm:cxn modelId="{D9FE9B05-2F6F-4906-AD21-C4DF8B0F776E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C7468BA-9F0D-4B16-BE31-A25BA34DB97D}" type="presOf" srcId="{FBBFC3EA-9D9D-4F3A-BEA6-9C2C0E46BF20}" destId="{832BF48F-0145-4429-9E02-8FCA946CCE9E}" srcOrd="1" destOrd="0" presId="urn:microsoft.com/office/officeart/2005/8/layout/target3"/>
    <dgm:cxn modelId="{A871E279-FAAC-4E5A-8316-02479D1FD5AB}" type="presOf" srcId="{DAEA276B-ECF9-46F6-A7D3-4693B2D32BC4}" destId="{CDED6FE3-AD8F-4ACC-B6B8-710EDDD97598}" srcOrd="0" destOrd="0" presId="urn:microsoft.com/office/officeart/2005/8/layout/target3"/>
    <dgm:cxn modelId="{C78D0405-469E-4450-9993-7B0633CD7D22}" type="presOf" srcId="{39F8B381-5807-488E-AC22-73DD4140ED4A}" destId="{71045F8C-00FA-488E-A7BD-E2E6753D979D}" srcOrd="0" destOrd="0" presId="urn:microsoft.com/office/officeart/2005/8/layout/target3"/>
    <dgm:cxn modelId="{D5416546-C487-4D80-A242-41714D365A9C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C214E8E-E504-4A0F-B458-AC3D5BE9E844}" type="presOf" srcId="{DAEA276B-ECF9-46F6-A7D3-4693B2D32BC4}" destId="{F69A1436-182C-465B-AD7F-FE48E0C090C1}" srcOrd="1" destOrd="0" presId="urn:microsoft.com/office/officeart/2005/8/layout/target3"/>
    <dgm:cxn modelId="{C754C304-7B65-44D2-8B93-214BA3E32BDA}" type="presOf" srcId="{019433A1-1324-4DE1-9E6F-32B851095F74}" destId="{A3817367-F2BC-482F-8832-FA00B51DCCF3}" srcOrd="0" destOrd="0" presId="urn:microsoft.com/office/officeart/2005/8/layout/target3"/>
    <dgm:cxn modelId="{43615859-9E63-4524-8A43-019057F88D56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7887682-4F50-4BCB-A656-251CA253E1CE}" type="presOf" srcId="{445C7998-7549-48B0-BD68-D4F0167F02E5}" destId="{4D19AB04-24FA-40C2-B203-52AE3D15E171}" srcOrd="1" destOrd="0" presId="urn:microsoft.com/office/officeart/2005/8/layout/target3"/>
    <dgm:cxn modelId="{13C72F90-F7F9-482A-93CA-3A32AF587CC8}" type="presOf" srcId="{C73C7642-F245-4585-8F88-243F9FAEF6CA}" destId="{97289DF2-90F4-4EC2-A9FC-633B00BAB610}" srcOrd="0" destOrd="0" presId="urn:microsoft.com/office/officeart/2005/8/layout/target3"/>
    <dgm:cxn modelId="{D0BFEDFF-042B-499F-ADAA-FFB31DEFFD5C}" type="presOf" srcId="{445C7998-7549-48B0-BD68-D4F0167F02E5}" destId="{BC35EE03-4121-4EF9-923D-7CB6D30D358D}" srcOrd="0" destOrd="0" presId="urn:microsoft.com/office/officeart/2005/8/layout/target3"/>
    <dgm:cxn modelId="{FDBA0B1C-3FE5-4C67-A2F0-53A7BE2E3532}" type="presParOf" srcId="{71045F8C-00FA-488E-A7BD-E2E6753D979D}" destId="{3577EC6B-C980-4F34-8C69-4365E7B8FC8C}" srcOrd="0" destOrd="0" presId="urn:microsoft.com/office/officeart/2005/8/layout/target3"/>
    <dgm:cxn modelId="{EA729E50-3A3F-41B3-864D-611B8157A9EE}" type="presParOf" srcId="{71045F8C-00FA-488E-A7BD-E2E6753D979D}" destId="{6940EB87-DC1D-4BC3-9408-9AC2E1FFC039}" srcOrd="1" destOrd="0" presId="urn:microsoft.com/office/officeart/2005/8/layout/target3"/>
    <dgm:cxn modelId="{483D7DD4-388B-465A-966B-0B530E681F7B}" type="presParOf" srcId="{71045F8C-00FA-488E-A7BD-E2E6753D979D}" destId="{BC35EE03-4121-4EF9-923D-7CB6D30D358D}" srcOrd="2" destOrd="0" presId="urn:microsoft.com/office/officeart/2005/8/layout/target3"/>
    <dgm:cxn modelId="{4B760F2E-81E7-4215-9C90-FB6119CB3A9B}" type="presParOf" srcId="{71045F8C-00FA-488E-A7BD-E2E6753D979D}" destId="{C95EEA27-3CBF-4645-A92D-9D8AF5C1CBFC}" srcOrd="3" destOrd="0" presId="urn:microsoft.com/office/officeart/2005/8/layout/target3"/>
    <dgm:cxn modelId="{CB0CFA08-46CD-4143-BE7E-34782886E5BE}" type="presParOf" srcId="{71045F8C-00FA-488E-A7BD-E2E6753D979D}" destId="{851BB866-B6AE-4566-893F-4C635BA974FC}" srcOrd="4" destOrd="0" presId="urn:microsoft.com/office/officeart/2005/8/layout/target3"/>
    <dgm:cxn modelId="{6ECD42B3-2A8E-4ECB-A6C1-A331A70FA03F}" type="presParOf" srcId="{71045F8C-00FA-488E-A7BD-E2E6753D979D}" destId="{643EA938-EDE0-4533-ACCC-D2BD6F3A527C}" srcOrd="5" destOrd="0" presId="urn:microsoft.com/office/officeart/2005/8/layout/target3"/>
    <dgm:cxn modelId="{DD34A8B8-7818-4D53-BBC7-60F6499606B4}" type="presParOf" srcId="{71045F8C-00FA-488E-A7BD-E2E6753D979D}" destId="{92F31B18-D66D-4CC7-89B9-378928DE877D}" srcOrd="6" destOrd="0" presId="urn:microsoft.com/office/officeart/2005/8/layout/target3"/>
    <dgm:cxn modelId="{B2CB1DAE-DDE4-4D1B-8FDE-14E39C14B6E5}" type="presParOf" srcId="{71045F8C-00FA-488E-A7BD-E2E6753D979D}" destId="{902074E1-B931-4618-97F1-FADBE82E9C3C}" srcOrd="7" destOrd="0" presId="urn:microsoft.com/office/officeart/2005/8/layout/target3"/>
    <dgm:cxn modelId="{D324A3D5-9009-47F2-B92A-E28A5A44F971}" type="presParOf" srcId="{71045F8C-00FA-488E-A7BD-E2E6753D979D}" destId="{A3817367-F2BC-482F-8832-FA00B51DCCF3}" srcOrd="8" destOrd="0" presId="urn:microsoft.com/office/officeart/2005/8/layout/target3"/>
    <dgm:cxn modelId="{D2A7A00B-BC1D-4D85-8001-283E314A740C}" type="presParOf" srcId="{71045F8C-00FA-488E-A7BD-E2E6753D979D}" destId="{626ABFF6-56C8-4386-B662-68EC364EED9D}" srcOrd="9" destOrd="0" presId="urn:microsoft.com/office/officeart/2005/8/layout/target3"/>
    <dgm:cxn modelId="{C2253A95-FAEC-4E77-A48C-CAC19E7B12CE}" type="presParOf" srcId="{71045F8C-00FA-488E-A7BD-E2E6753D979D}" destId="{6DB11F1C-D028-4800-9625-6611CA9DE6D4}" srcOrd="10" destOrd="0" presId="urn:microsoft.com/office/officeart/2005/8/layout/target3"/>
    <dgm:cxn modelId="{6AF9C981-7D02-4FB7-83DE-BEBD89245208}" type="presParOf" srcId="{71045F8C-00FA-488E-A7BD-E2E6753D979D}" destId="{CDED6FE3-AD8F-4ACC-B6B8-710EDDD97598}" srcOrd="11" destOrd="0" presId="urn:microsoft.com/office/officeart/2005/8/layout/target3"/>
    <dgm:cxn modelId="{05F17FBD-7BB9-4A98-9D10-38FC806E9482}" type="presParOf" srcId="{71045F8C-00FA-488E-A7BD-E2E6753D979D}" destId="{397AC6D7-84A6-4150-958F-83C92D9ACF38}" srcOrd="12" destOrd="0" presId="urn:microsoft.com/office/officeart/2005/8/layout/target3"/>
    <dgm:cxn modelId="{616E490E-3968-496A-A22F-F5DE712AEB3A}" type="presParOf" srcId="{71045F8C-00FA-488E-A7BD-E2E6753D979D}" destId="{D7419528-33A6-416D-9E64-B3F7915C5149}" srcOrd="13" destOrd="0" presId="urn:microsoft.com/office/officeart/2005/8/layout/target3"/>
    <dgm:cxn modelId="{90E13042-A512-49F0-A267-CDF59374BA99}" type="presParOf" srcId="{71045F8C-00FA-488E-A7BD-E2E6753D979D}" destId="{97289DF2-90F4-4EC2-A9FC-633B00BAB610}" srcOrd="14" destOrd="0" presId="urn:microsoft.com/office/officeart/2005/8/layout/target3"/>
    <dgm:cxn modelId="{55C87542-3F2F-4FBC-ADF5-0660AF55C619}" type="presParOf" srcId="{71045F8C-00FA-488E-A7BD-E2E6753D979D}" destId="{234EBA9D-95B4-4C20-A84E-6F65F1085DC6}" srcOrd="15" destOrd="0" presId="urn:microsoft.com/office/officeart/2005/8/layout/target3"/>
    <dgm:cxn modelId="{A2807E2C-9A23-4589-8849-553EAAA68735}" type="presParOf" srcId="{71045F8C-00FA-488E-A7BD-E2E6753D979D}" destId="{12255512-213F-41DF-90A6-8B4CD74A2B52}" srcOrd="16" destOrd="0" presId="urn:microsoft.com/office/officeart/2005/8/layout/target3"/>
    <dgm:cxn modelId="{6FA46EAE-4AF9-40C4-90D5-68007C227293}" type="presParOf" srcId="{71045F8C-00FA-488E-A7BD-E2E6753D979D}" destId="{50C2F88D-8688-44C2-A854-691F34009D3B}" srcOrd="17" destOrd="0" presId="urn:microsoft.com/office/officeart/2005/8/layout/target3"/>
    <dgm:cxn modelId="{F67C5418-036A-4C8C-A890-B30EA90B9CFC}" type="presParOf" srcId="{71045F8C-00FA-488E-A7BD-E2E6753D979D}" destId="{4D19AB04-24FA-40C2-B203-52AE3D15E171}" srcOrd="18" destOrd="0" presId="urn:microsoft.com/office/officeart/2005/8/layout/target3"/>
    <dgm:cxn modelId="{CF50F3F3-8B99-4440-8820-D009797FEB1D}" type="presParOf" srcId="{71045F8C-00FA-488E-A7BD-E2E6753D979D}" destId="{832BF48F-0145-4429-9E02-8FCA946CCE9E}" srcOrd="19" destOrd="0" presId="urn:microsoft.com/office/officeart/2005/8/layout/target3"/>
    <dgm:cxn modelId="{8B5419B9-0E70-4B3A-BE9F-EDB07312075C}" type="presParOf" srcId="{71045F8C-00FA-488E-A7BD-E2E6753D979D}" destId="{E7297F21-D4FD-4A41-AE58-814D01A6B5E7}" srcOrd="20" destOrd="0" presId="urn:microsoft.com/office/officeart/2005/8/layout/target3"/>
    <dgm:cxn modelId="{2A535AD0-6955-4599-837A-BF99D5A6F46F}" type="presParOf" srcId="{71045F8C-00FA-488E-A7BD-E2E6753D979D}" destId="{F69A1436-182C-465B-AD7F-FE48E0C090C1}" srcOrd="21" destOrd="0" presId="urn:microsoft.com/office/officeart/2005/8/layout/target3"/>
    <dgm:cxn modelId="{72A68546-7795-4B5F-804C-A756DACF9018}" type="presParOf" srcId="{71045F8C-00FA-488E-A7BD-E2E6753D979D}" destId="{AA41A67C-3D3F-4AE9-9E0F-5D7F7BB2E741}" srcOrd="22" destOrd="0" presId="urn:microsoft.com/office/officeart/2005/8/layout/target3"/>
    <dgm:cxn modelId="{82DA3472-26E9-4D00-ACB4-BD000AA31A6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50177-6A46-42A7-A13D-7601DAA03BB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0AD0D-5E40-4251-B159-9DF432FA3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A423D-85D7-45F0-8CD7-5C0D78F24735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AB587-3FC1-4B1E-B1C6-B993F2898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01813-D603-473D-91E2-1B7BBDF200AD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CD0DD-6841-49A1-B0A2-7104EF0AF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341DE-2BA7-4E8C-9FE6-5C2B9BECBDF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245C0-6178-420C-88B3-A0E4E4967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62E50-86B5-4C6F-A2A7-7608F014A64D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77A40-AB65-4082-B9B6-1DB6E4A7A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694FF-1659-4FBB-AD60-009816FFED0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2DDA2-62D6-4877-8AF0-084FFC718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25346-FCA3-4992-936B-487EABE6E638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4A77B-84E4-479D-AD4D-0F9A94486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E869F-668B-48C2-B8FB-561D30C228CD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4D318-FE25-4CDA-B012-71C751938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2B30E-BBA0-4281-8EDB-B875108A4328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6D11F-1995-4E85-94F3-DA5F09186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5F48B-8575-4D2A-9351-62AAB138853D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06166-7498-4C7E-AE92-43B02E72B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402F9-517A-4662-B7E5-7BACB98CB8C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4BCF3-A088-4A49-AA39-083B2645B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74398-A639-4160-9BC2-B429010BF35D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E7037-6084-4A6C-AB6B-2330F800D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11677-A9C3-47E8-81DB-88BDE6035B68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31593-D273-43A2-B13A-8E0305D5F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F4833-E5B6-4B95-81A9-A3E97DE8E48F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07543-65AD-4174-8987-0D18059B8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C7FC8-C190-46B8-A635-4627C91FF0EF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20788-8CF4-4672-AE37-5BDA62AE8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CA315-CA5A-4BCF-A8DC-FB70B454DE81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30D09-5128-43EA-AC96-BFDBA93B3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532B9-332F-45DA-A568-CA0B1C12EABF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70B1F-3FB7-490B-B862-7C7DAFC81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F7CBD-3B29-4F75-84C8-72D14EFE71A8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26F1F-8BA5-49F6-BFDA-AB4797449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A4704-E1E2-48EC-B61D-19F07814D057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77C0F-ACAB-4AEC-9D1F-09A4C7D91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D64A2-3D10-4C3A-B7FF-E9B88B37D0D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DFB48-EDDE-415B-840C-CFAA5205C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A822D-B4E1-456D-BDF9-FE58053EE9B3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FE453-FBCB-45F0-B347-8634E0DF44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A9EF3-AB3C-4F1B-B6C9-36454B88E37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367BF-D9E5-4C02-81BF-5DCF44081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93AAEFD4-7AE5-4A7C-AB17-8F8E8882D1DC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B4376FC-7A57-469D-8071-C9ABDD23EE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95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4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BA86DC-C3AA-4795-B584-FCCFB47F210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4C2485-459A-43B9-ABAE-828202741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png"/><Relationship Id="rId4" Type="http://schemas.openxmlformats.org/officeDocument/2006/relationships/image" Target="../media/image15.wmf"/><Relationship Id="rId9" Type="http://schemas.openxmlformats.org/officeDocument/2006/relationships/image" Target="../media/image2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2936875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probraného učiva, využití v denním životě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Otázky</a:t>
                      </a:r>
                      <a:r>
                        <a:rPr lang="cs-CZ" baseline="0" dirty="0" smtClean="0"/>
                        <a:t> zodpovídat ústně, zapsat poznámky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Využití tlaku </a:t>
            </a:r>
            <a:br>
              <a:rPr lang="cs-CZ" dirty="0" smtClean="0"/>
            </a:br>
            <a:r>
              <a:rPr lang="cs-CZ" dirty="0" smtClean="0"/>
              <a:t>v technické praxi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7.ročník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3" name="Skupina 1"/>
          <p:cNvGrpSpPr>
            <a:grpSpLocks/>
          </p:cNvGrpSpPr>
          <p:nvPr/>
        </p:nvGrpSpPr>
        <p:grpSpPr bwMode="auto">
          <a:xfrm>
            <a:off x="307975" y="312738"/>
            <a:ext cx="8629650" cy="3416300"/>
            <a:chOff x="307540" y="312270"/>
            <a:chExt cx="8630069" cy="3417289"/>
          </a:xfrm>
        </p:grpSpPr>
        <p:sp>
          <p:nvSpPr>
            <p:cNvPr id="4" name="TextovéPole 3"/>
            <p:cNvSpPr txBox="1"/>
            <p:nvPr/>
          </p:nvSpPr>
          <p:spPr>
            <a:xfrm>
              <a:off x="307540" y="1912933"/>
              <a:ext cx="7115520" cy="181662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dirty="0">
                  <a:solidFill>
                    <a:schemeClr val="accent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Proč těžké nákladní auto má více kol?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dirty="0">
                  <a:solidFill>
                    <a:schemeClr val="accent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Proč tank nebo velké traktory mají pásy?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dirty="0">
                  <a:solidFill>
                    <a:schemeClr val="accent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Proč se pod trubkové lešení dává prkno?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dirty="0">
                  <a:solidFill>
                    <a:schemeClr val="accent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Proč při chůzi ve sněhu je lepší použít sněžnice?</a:t>
              </a:r>
            </a:p>
          </p:txBody>
        </p:sp>
        <p:pic>
          <p:nvPicPr>
            <p:cNvPr id="28680" name="Picture 3" descr="C:\Users\Krejsová\AppData\Local\Microsoft\Windows\Temporary Internet Files\Content.IE5\24NWSEIX\MC900233548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13917" y="312270"/>
              <a:ext cx="3823692" cy="21086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5" name="Picture 7" descr="C:\Users\Krejsová\AppData\Local\Microsoft\Windows\Temporary Internet Files\Content.IE5\24NWSEIX\MC90031122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9275" y="319088"/>
            <a:ext cx="3960813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Users\Krejsová\AppData\Local\Microsoft\Windows\Temporary Internet Files\Content.IE5\AF19HDOE\MC9002328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3663" y="3619500"/>
            <a:ext cx="2908300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1157288" y="673100"/>
            <a:ext cx="7807325" cy="4297363"/>
          </a:xfrm>
          <a:prstGeom prst="wedgeEllipseCallout">
            <a:avLst>
              <a:gd name="adj1" fmla="val -46961"/>
              <a:gd name="adj2" fmla="val 54852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4000">
                <a:solidFill>
                  <a:srgbClr val="9BBB5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Všechny případy souvisí </a:t>
            </a:r>
            <a:r>
              <a:rPr lang="cs-CZ" sz="4000">
                <a:solidFill>
                  <a:srgbClr val="9BBB5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            </a:t>
            </a:r>
            <a:r>
              <a:rPr lang="cs-CZ" sz="4000">
                <a:solidFill>
                  <a:srgbClr val="9BBB5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s tím, že chceme, aby </a:t>
            </a:r>
            <a:r>
              <a:rPr lang="cs-CZ" sz="4000" u="sng">
                <a:solidFill>
                  <a:srgbClr val="9BBB5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tlak na podložku byl menší</a:t>
            </a:r>
            <a:r>
              <a:rPr lang="cs-CZ" sz="4000">
                <a:solidFill>
                  <a:srgbClr val="9BBB5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.</a:t>
            </a:r>
          </a:p>
        </p:txBody>
      </p:sp>
      <p:pic>
        <p:nvPicPr>
          <p:cNvPr id="1026" name="Picture 2" descr="C:\Users\Krejsová\AppData\Local\Microsoft\Windows\Temporary Internet Files\Content.IE5\AF19HDOE\MC9004099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51500" y="4157663"/>
            <a:ext cx="3378200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Krejsová\AppData\Local\Microsoft\Windows\Temporary Internet Files\Content.IE5\56TU68TU\MC900409983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40456" y="4614203"/>
            <a:ext cx="3215720" cy="1551101"/>
          </a:xfrm>
          <a:prstGeom prst="rect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-387350"/>
            <a:ext cx="8229600" cy="16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Tlak zmenšíme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750" y="1196975"/>
            <a:ext cx="4040188" cy="6096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 smtClean="0">
                <a:solidFill>
                  <a:schemeClr val="bg2">
                    <a:lumMod val="25000"/>
                  </a:schemeClr>
                </a:solidFill>
              </a:rPr>
              <a:t>zvětšením plochy</a:t>
            </a:r>
            <a:endParaRPr lang="cs-CZ" sz="2800" u="sng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284663" y="1196975"/>
            <a:ext cx="4405312" cy="6096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 smtClean="0">
                <a:solidFill>
                  <a:schemeClr val="bg2">
                    <a:lumMod val="25000"/>
                  </a:schemeClr>
                </a:solidFill>
              </a:rPr>
              <a:t>zmenšením tlakové síly</a:t>
            </a:r>
            <a:endParaRPr lang="cs-CZ" sz="2800" u="sng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23850" y="1989138"/>
            <a:ext cx="3609975" cy="3913187"/>
          </a:xfrm>
        </p:spPr>
        <p:txBody>
          <a:bodyPr/>
          <a:lstStyle/>
          <a:p>
            <a:r>
              <a:rPr lang="cs-CZ" sz="2800" smtClean="0"/>
              <a:t>použití více kol</a:t>
            </a:r>
          </a:p>
          <a:p>
            <a:r>
              <a:rPr lang="cs-CZ" sz="2800" smtClean="0"/>
              <a:t>sněžnice</a:t>
            </a:r>
          </a:p>
          <a:p>
            <a:r>
              <a:rPr lang="cs-CZ" sz="2800" smtClean="0"/>
              <a:t>lyže</a:t>
            </a:r>
          </a:p>
          <a:p>
            <a:r>
              <a:rPr lang="cs-CZ" sz="2800" smtClean="0"/>
              <a:t>pásy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587875" y="1989138"/>
            <a:ext cx="4357688" cy="3913187"/>
          </a:xfrm>
        </p:spPr>
        <p:txBody>
          <a:bodyPr/>
          <a:lstStyle/>
          <a:p>
            <a:r>
              <a:rPr lang="cs-CZ" sz="2800" smtClean="0"/>
              <a:t>používáním odlehčených materiálů, aby hmotnost byla </a:t>
            </a:r>
            <a:r>
              <a:rPr lang="cs-CZ" sz="2800" smtClean="0">
                <a:latin typeface="Arial" charset="0"/>
              </a:rPr>
              <a:t>                </a:t>
            </a:r>
            <a:r>
              <a:rPr lang="cs-CZ" sz="2800" smtClean="0"/>
              <a:t>co nejmenší</a:t>
            </a:r>
          </a:p>
        </p:txBody>
      </p:sp>
      <p:pic>
        <p:nvPicPr>
          <p:cNvPr id="1028" name="Picture 4" descr="C:\Users\Krejsová\AppData\Local\Microsoft\Windows\Temporary Internet Files\Content.IE5\24NWSEIX\MC9002336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4991100"/>
            <a:ext cx="2789238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Krejsová\AppData\Local\Microsoft\Windows\Temporary Internet Files\Content.IE5\HW1QB9ZW\MC90035543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72108" y="3181943"/>
            <a:ext cx="1944216" cy="2133949"/>
          </a:xfrm>
          <a:prstGeom prst="rect">
            <a:avLst/>
          </a:prstGeom>
          <a:noFill/>
          <a:extLst>
            <a:ext uri="{909E8E84-426E-40DD-AFC4-6F175D3DCCD1}"/>
          </a:extLst>
        </p:spPr>
      </p:pic>
      <p:pic>
        <p:nvPicPr>
          <p:cNvPr id="1030" name="Picture 6" descr="C:\Users\Krejsová\AppData\Local\Microsoft\Windows\Temporary Internet Files\Content.IE5\AF19HDOE\MC90023243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365625"/>
            <a:ext cx="1735138" cy="185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C:\Users\Krejsová\AppData\Local\Microsoft\Windows\Temporary Internet Files\Content.IE5\56TU68TU\MC9001978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1863" y="4248150"/>
            <a:ext cx="2376487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C:\Users\Krejsová\AppData\Local\Microsoft\Windows\Temporary Internet Files\Content.IE5\24NWSEIX\MC90031835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05063" y="2428875"/>
            <a:ext cx="22701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uiExpand="1" build="p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1" descr="C:\Users\Krejsová\AppData\Local\Microsoft\Windows\Temporary Internet Files\Content.IE5\56TU68TU\MC9002900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821828">
            <a:off x="250825" y="4376738"/>
            <a:ext cx="3449638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7" descr="C:\Users\Krejsová\AppData\Local\Microsoft\Windows\Temporary Internet Files\Content.IE5\56TU68TU\MP90017492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5" y="276225"/>
            <a:ext cx="3009900" cy="200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8" descr="C:\Users\Krejsová\AppData\Local\Microsoft\Windows\Temporary Internet Files\Content.IE5\AF19HDOE\MC9002902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5200" y="236538"/>
            <a:ext cx="2368550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0724" name="Skupina 3"/>
          <p:cNvGrpSpPr>
            <a:grpSpLocks/>
          </p:cNvGrpSpPr>
          <p:nvPr/>
        </p:nvGrpSpPr>
        <p:grpSpPr bwMode="auto">
          <a:xfrm>
            <a:off x="5873750" y="4232275"/>
            <a:ext cx="3276600" cy="2700338"/>
            <a:chOff x="4125144" y="3933031"/>
            <a:chExt cx="3277320" cy="2698957"/>
          </a:xfrm>
        </p:grpSpPr>
        <p:pic>
          <p:nvPicPr>
            <p:cNvPr id="30732" name="Picture 14" descr="C:\Users\Krejsová\AppData\Local\Microsoft\Windows\Temporary Internet Files\Content.IE5\HW1QB9ZW\MC900290592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125144" y="4797152"/>
              <a:ext cx="1775988" cy="18348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33" name="Picture 15" descr="C:\Users\Krejsová\AppData\Local\Microsoft\Windows\Temporary Internet Files\Content.IE5\56TU68TU\MC900286875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 rot="1316460">
              <a:off x="4684915" y="3933031"/>
              <a:ext cx="2717549" cy="20898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0725" name="Picture 17" descr="C:\Users\Krejsová\AppData\Local\Microsoft\Windows\Temporary Internet Files\Content.IE5\24NWSEIX\MC9003404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3280108">
            <a:off x="2541587" y="2236788"/>
            <a:ext cx="1611313" cy="372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20" descr="C:\Users\Krejsová\AppData\Local\Microsoft\Windows\Temporary Internet Files\Content.IE5\24NWSEIX\MC90019937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64388" y="527050"/>
            <a:ext cx="1804987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0825" y="2781300"/>
            <a:ext cx="6956425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mají společného tyto obrázky?</a:t>
            </a:r>
            <a:endParaRPr lang="cs-CZ" sz="3600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30163" y="2027238"/>
            <a:ext cx="7859712" cy="3238500"/>
          </a:xfrm>
          <a:prstGeom prst="wedgeEllipse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tlak vzniká při šití, řezání, zatloukání?</a:t>
            </a:r>
          </a:p>
        </p:txBody>
      </p:sp>
      <p:pic>
        <p:nvPicPr>
          <p:cNvPr id="1045" name="Picture 21" descr="C:\Users\Krejsová\AppData\Local\Microsoft\Windows\Temporary Internet Files\Content.IE5\56TU68TU\MM900336754[1].gif"/>
          <p:cNvPicPr>
            <a:picLocks noChangeAspect="1" noChangeArrowheads="1" noCrop="1"/>
          </p:cNvPicPr>
          <p:nvPr/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44731" y="2117358"/>
            <a:ext cx="1236175" cy="1598502"/>
          </a:xfrm>
          <a:prstGeom prst="rect">
            <a:avLst/>
          </a:prstGeom>
          <a:noFill/>
          <a:extLst>
            <a:ext uri="{909E8E84-426E-40DD-AFC4-6F175D3DCCD1}"/>
          </a:extLst>
        </p:spPr>
      </p:pic>
      <p:pic>
        <p:nvPicPr>
          <p:cNvPr id="30730" name="Picture 12" descr="C:\Users\Krejsová\AppData\Local\Microsoft\Windows\Temporary Internet Files\Content.IE5\24NWSEIX\MC900441280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960813" y="39068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31" name="Picture 19" descr="C:\Users\Krejsová\AppData\Local\Microsoft\Windows\Temporary Internet Files\Content.IE5\24NWSEIX\MC900299549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618163" y="692150"/>
            <a:ext cx="194310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975" cy="17145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Proč nám lis vylisuje olej ze semen nebo šťávu z ovoce?</a:t>
            </a:r>
          </a:p>
        </p:txBody>
      </p:sp>
      <p:pic>
        <p:nvPicPr>
          <p:cNvPr id="31746" name="Picture 2" descr="C:\Users\Krejsová\AppData\Local\Microsoft\Windows\Temporary Internet Files\Content.IE5\24NWSEIX\MC9002149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781300"/>
            <a:ext cx="1444625" cy="223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3" descr="C:\Users\Krejsová\AppData\Local\Microsoft\Windows\Temporary Internet Files\Content.IE5\HW1QB9ZW\MC9002804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141663"/>
            <a:ext cx="2387600" cy="223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5" descr="C:\Users\Krejsová\AppData\Local\Microsoft\Windows\Temporary Internet Files\Content.IE5\56TU68TU\MC9002344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21050" y="2433638"/>
            <a:ext cx="250190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C:\Users\Krejsová\AppData\Local\Microsoft\Windows\Temporary Internet Files\Content.IE5\AF19HDOE\MP90040492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17713" y="3049588"/>
            <a:ext cx="3448050" cy="246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3414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Tlak zvětšíme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39738" y="1196975"/>
            <a:ext cx="4040187" cy="6096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>
                <a:solidFill>
                  <a:schemeClr val="bg2">
                    <a:lumMod val="25000"/>
                  </a:schemeClr>
                </a:solidFill>
              </a:rPr>
              <a:t>zmenšením plochy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484688" y="1196975"/>
            <a:ext cx="4041775" cy="6096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>
                <a:solidFill>
                  <a:schemeClr val="bg2">
                    <a:lumMod val="25000"/>
                  </a:schemeClr>
                </a:solidFill>
              </a:rPr>
              <a:t>zvětšením tlakové síly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212975"/>
            <a:ext cx="4041775" cy="3913188"/>
          </a:xfrm>
        </p:spPr>
        <p:txBody>
          <a:bodyPr/>
          <a:lstStyle/>
          <a:p>
            <a:r>
              <a:rPr lang="cs-CZ" sz="2800" smtClean="0"/>
              <a:t>hřebík</a:t>
            </a:r>
          </a:p>
          <a:p>
            <a:r>
              <a:rPr lang="cs-CZ" sz="2800" smtClean="0"/>
              <a:t>jehla</a:t>
            </a:r>
          </a:p>
          <a:p>
            <a:r>
              <a:rPr lang="cs-CZ" sz="2800" smtClean="0"/>
              <a:t>napínáček</a:t>
            </a:r>
          </a:p>
          <a:p>
            <a:r>
              <a:rPr lang="cs-CZ" sz="2800" smtClean="0"/>
              <a:t>jehlové boty</a:t>
            </a:r>
          </a:p>
          <a:p>
            <a:r>
              <a:rPr lang="cs-CZ" sz="2800" smtClean="0"/>
              <a:t>nůž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672013" y="2212975"/>
            <a:ext cx="4041775" cy="3913188"/>
          </a:xfrm>
        </p:spPr>
        <p:txBody>
          <a:bodyPr/>
          <a:lstStyle/>
          <a:p>
            <a:r>
              <a:rPr lang="cs-CZ" sz="2800" smtClean="0"/>
              <a:t>u všech druhů lisů</a:t>
            </a:r>
          </a:p>
        </p:txBody>
      </p:sp>
      <p:pic>
        <p:nvPicPr>
          <p:cNvPr id="32775" name="Picture 3" descr="C:\Users\Krejsová\AppData\Local\Microsoft\Windows\Temporary Internet Files\Content.IE5\56TU68TU\MC900340340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4868863"/>
            <a:ext cx="1871662" cy="116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4" descr="C:\Users\Krejsová\AppData\Local\Microsoft\Windows\Temporary Internet Files\Content.IE5\HW1QB9ZW\MC9003896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13088" y="5300663"/>
            <a:ext cx="1878012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Picture 5" descr="C:\Users\Krejsová\AppData\Local\Microsoft\Windows\Temporary Internet Files\Content.IE5\HW1QB9ZW\MC90027881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59038" y="2133600"/>
            <a:ext cx="652462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Picture 6" descr="C:\Users\Krejsová\AppData\Local\Microsoft\Windows\Temporary Internet Files\Content.IE5\24NWSEIX\MC90028041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91163" y="2700338"/>
            <a:ext cx="3035300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2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5" grpId="0" uiExpand="1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Ilustrace: www.office.microsoft.com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204</TotalTime>
  <Words>142</Words>
  <Application>Microsoft Office PowerPoint</Application>
  <PresentationFormat>On-screen Show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Palatino Linotype</vt:lpstr>
      <vt:lpstr>Arial</vt:lpstr>
      <vt:lpstr>Century Gothic</vt:lpstr>
      <vt:lpstr>Courier New</vt:lpstr>
      <vt:lpstr>Calibri</vt:lpstr>
      <vt:lpstr>Exekutivní</vt:lpstr>
      <vt:lpstr>Motiv systému Office</vt:lpstr>
      <vt:lpstr>Exekutivní</vt:lpstr>
      <vt:lpstr>Snímek 1</vt:lpstr>
      <vt:lpstr>Anotace</vt:lpstr>
      <vt:lpstr>Využití tlaku  v technické praxi</vt:lpstr>
      <vt:lpstr>Snímek 4</vt:lpstr>
      <vt:lpstr>Tlak zmenšíme</vt:lpstr>
      <vt:lpstr>Snímek 6</vt:lpstr>
      <vt:lpstr>Proč nám lis vylisuje olej ze semen nebo šťávu z ovoce?</vt:lpstr>
      <vt:lpstr>Tlak zvětšíme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DUM</cp:lastModifiedBy>
  <cp:revision>23</cp:revision>
  <dcterms:created xsi:type="dcterms:W3CDTF">2012-03-15T21:21:23Z</dcterms:created>
  <dcterms:modified xsi:type="dcterms:W3CDTF">2012-08-02T16:21:49Z</dcterms:modified>
</cp:coreProperties>
</file>