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6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</a:t>
          </a:r>
          <a:r>
            <a:rPr lang="cs-CZ" dirty="0" err="1" smtClean="0"/>
            <a:t>Pinkrová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VY_52_INOVACE_24_Opakovací test – mechanické vlastnosti kapalin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Opakovací test – mechanické vlastnosti kapalin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7.ročník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3759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21AF82AE-EA4A-4CC7-A08F-50F615DF1FBF}" type="presOf" srcId="{EBC41103-E2E5-4D48-9B4B-425520D3D098}" destId="{F969C235-9271-4D34-B740-D627A121CAD0}" srcOrd="1" destOrd="0" presId="urn:microsoft.com/office/officeart/2005/8/layout/target3"/>
    <dgm:cxn modelId="{9083F8B8-8770-4BC9-AD44-3FBE180E4C3C}" type="presOf" srcId="{445C7998-7549-48B0-BD68-D4F0167F02E5}" destId="{4D19AB04-24FA-40C2-B203-52AE3D15E171}" srcOrd="1" destOrd="0" presId="urn:microsoft.com/office/officeart/2005/8/layout/target3"/>
    <dgm:cxn modelId="{AE6C3931-800B-4D73-9E59-048A48754846}" type="presOf" srcId="{EBC41103-E2E5-4D48-9B4B-425520D3D098}" destId="{50C2F88D-8688-44C2-A854-691F34009D3B}" srcOrd="0" destOrd="0" presId="urn:microsoft.com/office/officeart/2005/8/layout/target3"/>
    <dgm:cxn modelId="{35936834-38ED-4790-8FEC-D3204451A3D3}" type="presOf" srcId="{DAEA276B-ECF9-46F6-A7D3-4693B2D32BC4}" destId="{F69A1436-182C-465B-AD7F-FE48E0C090C1}" srcOrd="1" destOrd="0" presId="urn:microsoft.com/office/officeart/2005/8/layout/target3"/>
    <dgm:cxn modelId="{C64C5C0C-5DBB-4BA7-BA0D-D17A92DCB4BE}" type="presOf" srcId="{445C7998-7549-48B0-BD68-D4F0167F02E5}" destId="{BC35EE03-4121-4EF9-923D-7CB6D30D358D}" srcOrd="0" destOrd="0" presId="urn:microsoft.com/office/officeart/2005/8/layout/target3"/>
    <dgm:cxn modelId="{4C43FD83-6700-409A-B77F-ACFF1DE745BD}" type="presOf" srcId="{C73C7642-F245-4585-8F88-243F9FAEF6CA}" destId="{AA41A67C-3D3F-4AE9-9E0F-5D7F7BB2E741}" srcOrd="1" destOrd="0" presId="urn:microsoft.com/office/officeart/2005/8/layout/target3"/>
    <dgm:cxn modelId="{EEB159E5-081B-4BD1-9733-73CF1010E186}" type="presOf" srcId="{DAEA276B-ECF9-46F6-A7D3-4693B2D32BC4}" destId="{CDED6FE3-AD8F-4ACC-B6B8-710EDDD97598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07F774B8-1CFB-45FD-9459-DD74509F76D0}" type="presOf" srcId="{39F8B381-5807-488E-AC22-73DD4140ED4A}" destId="{71045F8C-00FA-488E-A7BD-E2E6753D979D}" srcOrd="0" destOrd="0" presId="urn:microsoft.com/office/officeart/2005/8/layout/target3"/>
    <dgm:cxn modelId="{B9F974E5-7D19-44C4-B5FF-F23070CD7648}" type="presOf" srcId="{019433A1-1324-4DE1-9E6F-32B851095F74}" destId="{E7297F21-D4FD-4A41-AE58-814D01A6B5E7}" srcOrd="1" destOrd="0" presId="urn:microsoft.com/office/officeart/2005/8/layout/target3"/>
    <dgm:cxn modelId="{CBEC5DD3-84AD-42AA-A718-4F8297861E85}" type="presOf" srcId="{FBBFC3EA-9D9D-4F3A-BEA6-9C2C0E46BF20}" destId="{643EA938-EDE0-4533-ACCC-D2BD6F3A527C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9A08FF72-279A-4B67-8ED8-F45B788EECBE}" type="presOf" srcId="{019433A1-1324-4DE1-9E6F-32B851095F74}" destId="{A3817367-F2BC-482F-8832-FA00B51DCCF3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268A992-C15D-4F8C-A679-6811A4DD361B}" type="presOf" srcId="{FBBFC3EA-9D9D-4F3A-BEA6-9C2C0E46BF20}" destId="{832BF48F-0145-4429-9E02-8FCA946CCE9E}" srcOrd="1" destOrd="0" presId="urn:microsoft.com/office/officeart/2005/8/layout/target3"/>
    <dgm:cxn modelId="{FC317243-7634-4B53-AC23-83716330DD69}" type="presOf" srcId="{C73C7642-F245-4585-8F88-243F9FAEF6CA}" destId="{97289DF2-90F4-4EC2-A9FC-633B00BAB610}" srcOrd="0" destOrd="0" presId="urn:microsoft.com/office/officeart/2005/8/layout/target3"/>
    <dgm:cxn modelId="{051D13A0-84CF-40D1-829F-D8F802D6A2D3}" type="presParOf" srcId="{71045F8C-00FA-488E-A7BD-E2E6753D979D}" destId="{3577EC6B-C980-4F34-8C69-4365E7B8FC8C}" srcOrd="0" destOrd="0" presId="urn:microsoft.com/office/officeart/2005/8/layout/target3"/>
    <dgm:cxn modelId="{B8A056E8-A72C-4226-BB57-E800C6C1C027}" type="presParOf" srcId="{71045F8C-00FA-488E-A7BD-E2E6753D979D}" destId="{6940EB87-DC1D-4BC3-9408-9AC2E1FFC039}" srcOrd="1" destOrd="0" presId="urn:microsoft.com/office/officeart/2005/8/layout/target3"/>
    <dgm:cxn modelId="{BBC95DAB-A846-4C89-B6B2-0FD3EDD85C6B}" type="presParOf" srcId="{71045F8C-00FA-488E-A7BD-E2E6753D979D}" destId="{BC35EE03-4121-4EF9-923D-7CB6D30D358D}" srcOrd="2" destOrd="0" presId="urn:microsoft.com/office/officeart/2005/8/layout/target3"/>
    <dgm:cxn modelId="{8DBA2DC3-C1F9-4F63-B73D-10FF0FF702A0}" type="presParOf" srcId="{71045F8C-00FA-488E-A7BD-E2E6753D979D}" destId="{C95EEA27-3CBF-4645-A92D-9D8AF5C1CBFC}" srcOrd="3" destOrd="0" presId="urn:microsoft.com/office/officeart/2005/8/layout/target3"/>
    <dgm:cxn modelId="{05404D52-E975-4E49-B77C-5D08D87C6D94}" type="presParOf" srcId="{71045F8C-00FA-488E-A7BD-E2E6753D979D}" destId="{851BB866-B6AE-4566-893F-4C635BA974FC}" srcOrd="4" destOrd="0" presId="urn:microsoft.com/office/officeart/2005/8/layout/target3"/>
    <dgm:cxn modelId="{72F06801-FA47-4CA2-B2BF-575BC803426D}" type="presParOf" srcId="{71045F8C-00FA-488E-A7BD-E2E6753D979D}" destId="{643EA938-EDE0-4533-ACCC-D2BD6F3A527C}" srcOrd="5" destOrd="0" presId="urn:microsoft.com/office/officeart/2005/8/layout/target3"/>
    <dgm:cxn modelId="{A8C6C26A-85EA-4CF6-B65B-003B1B774BD7}" type="presParOf" srcId="{71045F8C-00FA-488E-A7BD-E2E6753D979D}" destId="{92F31B18-D66D-4CC7-89B9-378928DE877D}" srcOrd="6" destOrd="0" presId="urn:microsoft.com/office/officeart/2005/8/layout/target3"/>
    <dgm:cxn modelId="{A9F24B55-F086-493C-BE84-62FB8538A27F}" type="presParOf" srcId="{71045F8C-00FA-488E-A7BD-E2E6753D979D}" destId="{902074E1-B931-4618-97F1-FADBE82E9C3C}" srcOrd="7" destOrd="0" presId="urn:microsoft.com/office/officeart/2005/8/layout/target3"/>
    <dgm:cxn modelId="{2F669B66-2D4B-4312-95A0-315C9B068E53}" type="presParOf" srcId="{71045F8C-00FA-488E-A7BD-E2E6753D979D}" destId="{A3817367-F2BC-482F-8832-FA00B51DCCF3}" srcOrd="8" destOrd="0" presId="urn:microsoft.com/office/officeart/2005/8/layout/target3"/>
    <dgm:cxn modelId="{03D4F50F-A788-4BD1-8B5C-DE7DD18DD6FF}" type="presParOf" srcId="{71045F8C-00FA-488E-A7BD-E2E6753D979D}" destId="{626ABFF6-56C8-4386-B662-68EC364EED9D}" srcOrd="9" destOrd="0" presId="urn:microsoft.com/office/officeart/2005/8/layout/target3"/>
    <dgm:cxn modelId="{1B72C9A3-D3B6-44D9-A6AE-4AB75AA3DA9D}" type="presParOf" srcId="{71045F8C-00FA-488E-A7BD-E2E6753D979D}" destId="{6DB11F1C-D028-4800-9625-6611CA9DE6D4}" srcOrd="10" destOrd="0" presId="urn:microsoft.com/office/officeart/2005/8/layout/target3"/>
    <dgm:cxn modelId="{B2C63F93-2056-425C-8C64-E26DD67BF06E}" type="presParOf" srcId="{71045F8C-00FA-488E-A7BD-E2E6753D979D}" destId="{CDED6FE3-AD8F-4ACC-B6B8-710EDDD97598}" srcOrd="11" destOrd="0" presId="urn:microsoft.com/office/officeart/2005/8/layout/target3"/>
    <dgm:cxn modelId="{C052A4AA-E6BD-49F4-9B8D-38C8C5FD2DD3}" type="presParOf" srcId="{71045F8C-00FA-488E-A7BD-E2E6753D979D}" destId="{397AC6D7-84A6-4150-958F-83C92D9ACF38}" srcOrd="12" destOrd="0" presId="urn:microsoft.com/office/officeart/2005/8/layout/target3"/>
    <dgm:cxn modelId="{7F4BB091-9A83-4A9D-AE48-8D9358F6D955}" type="presParOf" srcId="{71045F8C-00FA-488E-A7BD-E2E6753D979D}" destId="{D7419528-33A6-416D-9E64-B3F7915C5149}" srcOrd="13" destOrd="0" presId="urn:microsoft.com/office/officeart/2005/8/layout/target3"/>
    <dgm:cxn modelId="{6BE328D6-2AFE-4ACB-BDE7-038DC37D7C09}" type="presParOf" srcId="{71045F8C-00FA-488E-A7BD-E2E6753D979D}" destId="{97289DF2-90F4-4EC2-A9FC-633B00BAB610}" srcOrd="14" destOrd="0" presId="urn:microsoft.com/office/officeart/2005/8/layout/target3"/>
    <dgm:cxn modelId="{4EC21C7D-F8C6-4ECB-B71E-A4CCA95553F8}" type="presParOf" srcId="{71045F8C-00FA-488E-A7BD-E2E6753D979D}" destId="{234EBA9D-95B4-4C20-A84E-6F65F1085DC6}" srcOrd="15" destOrd="0" presId="urn:microsoft.com/office/officeart/2005/8/layout/target3"/>
    <dgm:cxn modelId="{B8BF88F6-FA85-48D6-84A8-E731C7C8A679}" type="presParOf" srcId="{71045F8C-00FA-488E-A7BD-E2E6753D979D}" destId="{12255512-213F-41DF-90A6-8B4CD74A2B52}" srcOrd="16" destOrd="0" presId="urn:microsoft.com/office/officeart/2005/8/layout/target3"/>
    <dgm:cxn modelId="{5630BD3B-0E76-4B54-A21D-E85B2E0200E8}" type="presParOf" srcId="{71045F8C-00FA-488E-A7BD-E2E6753D979D}" destId="{50C2F88D-8688-44C2-A854-691F34009D3B}" srcOrd="17" destOrd="0" presId="urn:microsoft.com/office/officeart/2005/8/layout/target3"/>
    <dgm:cxn modelId="{C9906373-5B15-4F70-ABB6-E4F7C7D58C23}" type="presParOf" srcId="{71045F8C-00FA-488E-A7BD-E2E6753D979D}" destId="{4D19AB04-24FA-40C2-B203-52AE3D15E171}" srcOrd="18" destOrd="0" presId="urn:microsoft.com/office/officeart/2005/8/layout/target3"/>
    <dgm:cxn modelId="{711F4A18-2165-4D7B-BDFB-592985D102DD}" type="presParOf" srcId="{71045F8C-00FA-488E-A7BD-E2E6753D979D}" destId="{832BF48F-0145-4429-9E02-8FCA946CCE9E}" srcOrd="19" destOrd="0" presId="urn:microsoft.com/office/officeart/2005/8/layout/target3"/>
    <dgm:cxn modelId="{BCC1E585-6F31-4B35-B7EE-C775A942AC59}" type="presParOf" srcId="{71045F8C-00FA-488E-A7BD-E2E6753D979D}" destId="{E7297F21-D4FD-4A41-AE58-814D01A6B5E7}" srcOrd="20" destOrd="0" presId="urn:microsoft.com/office/officeart/2005/8/layout/target3"/>
    <dgm:cxn modelId="{CF692A32-AC94-4215-A777-C3D14F4F9EED}" type="presParOf" srcId="{71045F8C-00FA-488E-A7BD-E2E6753D979D}" destId="{F69A1436-182C-465B-AD7F-FE48E0C090C1}" srcOrd="21" destOrd="0" presId="urn:microsoft.com/office/officeart/2005/8/layout/target3"/>
    <dgm:cxn modelId="{392D0838-8304-4793-9B5F-89758FC13436}" type="presParOf" srcId="{71045F8C-00FA-488E-A7BD-E2E6753D979D}" destId="{AA41A67C-3D3F-4AE9-9E0F-5D7F7BB2E741}" srcOrd="22" destOrd="0" presId="urn:microsoft.com/office/officeart/2005/8/layout/target3"/>
    <dgm:cxn modelId="{380FEA03-1473-4980-92F4-78BADA8C06E4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</a:t>
          </a:r>
          <a:r>
            <a:rPr lang="cs-CZ" sz="1400" kern="1200" dirty="0" err="1" smtClean="0"/>
            <a:t>Pinkrová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VY_52_INOVACE_24_Opakovací test – mechanické vlastnosti kapalin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84168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Fyzika 7.ročník</a:t>
          </a:r>
          <a:endParaRPr lang="cs-CZ" sz="1400" kern="1200" dirty="0"/>
        </a:p>
      </dsp:txBody>
      <dsp:txXfrm>
        <a:off x="2016223" y="1584168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Opakovací test – mechanické vlastnosti kapalin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709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2465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88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9109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381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4841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2999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0140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0202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727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4151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4357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A657C9A-62D7-438F-9FFF-4258C9B003B7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FC8D3AE-C9FD-4784-8A34-3A679C8AAB3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5865267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877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413782"/>
              </p:ext>
            </p:extLst>
          </p:nvPr>
        </p:nvGraphicFramePr>
        <p:xfrm>
          <a:off x="1524000" y="1397000"/>
          <a:ext cx="6096000" cy="3205480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Předtištěná</a:t>
                      </a:r>
                      <a:r>
                        <a:rPr lang="cs-CZ" baseline="0" dirty="0" smtClean="0"/>
                        <a:t> prověrka</a:t>
                      </a:r>
                      <a:r>
                        <a:rPr lang="cs-CZ" dirty="0" smtClean="0"/>
                        <a:t>, tabulky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r>
                        <a:rPr lang="cs-CZ" baseline="0" dirty="0" smtClean="0"/>
                        <a:t>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Zopakovat probrané</a:t>
                      </a:r>
                      <a:r>
                        <a:rPr lang="cs-CZ" baseline="0" dirty="0" smtClean="0"/>
                        <a:t> učivo k tématu mech. vlastnosti kapalin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Rozdat</a:t>
                      </a:r>
                      <a:r>
                        <a:rPr lang="cs-CZ" baseline="0" dirty="0" smtClean="0"/>
                        <a:t> pracovní listy  a tabulky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879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4149081"/>
            <a:ext cx="7704856" cy="2016223"/>
          </a:xfrm>
        </p:spPr>
        <p:txBody>
          <a:bodyPr/>
          <a:lstStyle/>
          <a:p>
            <a:pPr lvl="0" algn="l"/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/>
              <a:t/>
            </a:r>
            <a:br>
              <a:rPr lang="cs-CZ" sz="4800" dirty="0"/>
            </a:b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/>
              <a:t/>
            </a:r>
            <a:br>
              <a:rPr lang="cs-CZ" sz="4800" dirty="0"/>
            </a:b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 smtClean="0"/>
              <a:t>Opakovací </a:t>
            </a:r>
            <a:r>
              <a:rPr lang="cs-CZ" sz="4800" dirty="0"/>
              <a:t>test – </a:t>
            </a:r>
            <a:r>
              <a:rPr lang="cs-CZ" sz="4400" dirty="0"/>
              <a:t>mechanické vlastnosti kapalin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7.ročník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59617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3" y="339725"/>
            <a:ext cx="6643687" cy="618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560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00" y="-387424"/>
            <a:ext cx="6805613" cy="710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491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35696" y="620688"/>
            <a:ext cx="604867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 </a:t>
            </a:r>
          </a:p>
          <a:p>
            <a:r>
              <a:rPr lang="cs-CZ" dirty="0"/>
              <a:t>Výsledky:</a:t>
            </a:r>
          </a:p>
          <a:p>
            <a:r>
              <a:rPr lang="cs-CZ" b="1" dirty="0"/>
              <a:t>A</a:t>
            </a:r>
            <a:endParaRPr lang="cs-CZ" dirty="0"/>
          </a:p>
          <a:p>
            <a:r>
              <a:rPr lang="cs-CZ" dirty="0"/>
              <a:t>3.  125 N, 100 cm</a:t>
            </a:r>
            <a:r>
              <a:rPr lang="cs-CZ" baseline="30000" dirty="0"/>
              <a:t>2</a:t>
            </a:r>
            <a:r>
              <a:rPr lang="cs-CZ" dirty="0"/>
              <a:t> , 120 N</a:t>
            </a:r>
          </a:p>
          <a:p>
            <a:r>
              <a:rPr lang="cs-CZ" dirty="0"/>
              <a:t>4. 20,5 </a:t>
            </a:r>
            <a:r>
              <a:rPr lang="cs-CZ" dirty="0" err="1"/>
              <a:t>MPa</a:t>
            </a:r>
            <a:endParaRPr lang="cs-CZ" dirty="0"/>
          </a:p>
          <a:p>
            <a:r>
              <a:rPr lang="cs-CZ" dirty="0"/>
              <a:t>5.  3,75 N</a:t>
            </a:r>
          </a:p>
          <a:p>
            <a:r>
              <a:rPr lang="cs-CZ" dirty="0"/>
              <a:t>6.  70 N</a:t>
            </a:r>
          </a:p>
          <a:p>
            <a:r>
              <a:rPr lang="cs-CZ" dirty="0"/>
              <a:t>7.  c)</a:t>
            </a:r>
          </a:p>
          <a:p>
            <a:r>
              <a:rPr lang="cs-CZ" dirty="0"/>
              <a:t> </a:t>
            </a:r>
          </a:p>
          <a:p>
            <a:r>
              <a:rPr lang="cs-CZ" b="1" dirty="0"/>
              <a:t>B</a:t>
            </a:r>
            <a:endParaRPr lang="cs-CZ" dirty="0"/>
          </a:p>
          <a:p>
            <a:r>
              <a:rPr lang="cs-CZ" dirty="0"/>
              <a:t>1.  b)</a:t>
            </a:r>
          </a:p>
          <a:p>
            <a:r>
              <a:rPr lang="cs-CZ" dirty="0"/>
              <a:t>2. 1,89 N</a:t>
            </a:r>
          </a:p>
          <a:p>
            <a:r>
              <a:rPr lang="cs-CZ" dirty="0"/>
              <a:t>3. 30,75 </a:t>
            </a:r>
            <a:r>
              <a:rPr lang="cs-CZ" dirty="0" err="1"/>
              <a:t>MPa</a:t>
            </a:r>
            <a:endParaRPr lang="cs-CZ" dirty="0"/>
          </a:p>
          <a:p>
            <a:r>
              <a:rPr lang="cs-CZ" dirty="0"/>
              <a:t>4.  100 N, 80 cm</a:t>
            </a:r>
            <a:r>
              <a:rPr lang="cs-CZ" baseline="30000" dirty="0"/>
              <a:t>2</a:t>
            </a:r>
            <a:r>
              <a:rPr lang="cs-CZ" dirty="0"/>
              <a:t> , 70 N</a:t>
            </a:r>
          </a:p>
          <a:p>
            <a:r>
              <a:rPr lang="cs-CZ" dirty="0"/>
              <a:t>7.  80 N</a:t>
            </a:r>
          </a:p>
        </p:txBody>
      </p:sp>
    </p:spTree>
    <p:extLst>
      <p:ext uri="{BB962C8B-B14F-4D97-AF65-F5344CB8AC3E}">
        <p14:creationId xmlns:p14="http://schemas.microsoft.com/office/powerpoint/2010/main" val="113442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85</Words>
  <Application>Microsoft Office PowerPoint</Application>
  <PresentationFormat>Předvádění na obrazovce (4:3)</PresentationFormat>
  <Paragraphs>34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Exekutivní</vt:lpstr>
      <vt:lpstr>Prezentace aplikace PowerPoint</vt:lpstr>
      <vt:lpstr>Anotace</vt:lpstr>
      <vt:lpstr>      Opakovací test – mechanické vlastnosti kapalin 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Krejsová</dc:creator>
  <cp:lastModifiedBy>Krejsová</cp:lastModifiedBy>
  <cp:revision>4</cp:revision>
  <dcterms:created xsi:type="dcterms:W3CDTF">2012-04-16T11:55:04Z</dcterms:created>
  <dcterms:modified xsi:type="dcterms:W3CDTF">2012-05-23T09:21:06Z</dcterms:modified>
</cp:coreProperties>
</file>