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60" r:id="rId4"/>
    <p:sldId id="256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VY_52_INOVACE_28_Páka </a:t>
          </a:r>
          <a:r>
            <a:rPr lang="cs-CZ" dirty="0" smtClean="0"/>
            <a:t>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Páka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0F4D286-EE4C-43E3-ACC5-9272F4973B05}" type="presOf" srcId="{DAEA276B-ECF9-46F6-A7D3-4693B2D32BC4}" destId="{F69A1436-182C-465B-AD7F-FE48E0C090C1}" srcOrd="1" destOrd="0" presId="urn:microsoft.com/office/officeart/2005/8/layout/target3"/>
    <dgm:cxn modelId="{E6C62B6A-45A4-4DA7-8A4E-ACC8E8EDD77D}" type="presOf" srcId="{445C7998-7549-48B0-BD68-D4F0167F02E5}" destId="{4D19AB04-24FA-40C2-B203-52AE3D15E171}" srcOrd="1" destOrd="0" presId="urn:microsoft.com/office/officeart/2005/8/layout/target3"/>
    <dgm:cxn modelId="{5B325611-607E-46DE-A1D0-B8A31A3D6E64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7C35027-2BF9-4282-94E6-1254BFC57878}" type="presOf" srcId="{FBBFC3EA-9D9D-4F3A-BEA6-9C2C0E46BF20}" destId="{832BF48F-0145-4429-9E02-8FCA946CCE9E}" srcOrd="1" destOrd="0" presId="urn:microsoft.com/office/officeart/2005/8/layout/target3"/>
    <dgm:cxn modelId="{C7E05059-AD11-42FE-BC75-F337F4775FE0}" type="presOf" srcId="{445C7998-7549-48B0-BD68-D4F0167F02E5}" destId="{BC35EE03-4121-4EF9-923D-7CB6D30D358D}" srcOrd="0" destOrd="0" presId="urn:microsoft.com/office/officeart/2005/8/layout/target3"/>
    <dgm:cxn modelId="{BDF3CD0F-4734-43A1-8CA3-EB2D977D7764}" type="presOf" srcId="{EBC41103-E2E5-4D48-9B4B-425520D3D098}" destId="{50C2F88D-8688-44C2-A854-691F34009D3B}" srcOrd="0" destOrd="0" presId="urn:microsoft.com/office/officeart/2005/8/layout/target3"/>
    <dgm:cxn modelId="{9E34CE40-E979-4A15-98FC-D11677507D62}" type="presOf" srcId="{C73C7642-F245-4585-8F88-243F9FAEF6CA}" destId="{AA41A67C-3D3F-4AE9-9E0F-5D7F7BB2E741}" srcOrd="1" destOrd="0" presId="urn:microsoft.com/office/officeart/2005/8/layout/target3"/>
    <dgm:cxn modelId="{F7629027-4B4C-4F19-B18E-9345D797BD8E}" type="presOf" srcId="{EBC41103-E2E5-4D48-9B4B-425520D3D098}" destId="{F969C235-9271-4D34-B740-D627A121CAD0}" srcOrd="1" destOrd="0" presId="urn:microsoft.com/office/officeart/2005/8/layout/target3"/>
    <dgm:cxn modelId="{F39D50A0-FE81-4CC1-8D12-F9DEBECC18F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4EB89EF-FCCD-4A55-A0A7-7AE7218BD61E}" type="presOf" srcId="{FBBFC3EA-9D9D-4F3A-BEA6-9C2C0E46BF20}" destId="{643EA938-EDE0-4533-ACCC-D2BD6F3A527C}" srcOrd="0" destOrd="0" presId="urn:microsoft.com/office/officeart/2005/8/layout/target3"/>
    <dgm:cxn modelId="{70062749-7C28-4EF1-89BB-0D09B0952899}" type="presOf" srcId="{019433A1-1324-4DE1-9E6F-32B851095F74}" destId="{A3817367-F2BC-482F-8832-FA00B51DCCF3}" srcOrd="0" destOrd="0" presId="urn:microsoft.com/office/officeart/2005/8/layout/target3"/>
    <dgm:cxn modelId="{1F069A80-E7C5-48A2-B070-F0B8CA15B4C9}" type="presOf" srcId="{DAEA276B-ECF9-46F6-A7D3-4693B2D32BC4}" destId="{CDED6FE3-AD8F-4ACC-B6B8-710EDDD97598}" srcOrd="0" destOrd="0" presId="urn:microsoft.com/office/officeart/2005/8/layout/target3"/>
    <dgm:cxn modelId="{52815651-7374-4326-A1D2-CDD061ADAD62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BE7E2E1-AC44-48C3-A9E5-E20FB36AE1F7}" type="presParOf" srcId="{71045F8C-00FA-488E-A7BD-E2E6753D979D}" destId="{3577EC6B-C980-4F34-8C69-4365E7B8FC8C}" srcOrd="0" destOrd="0" presId="urn:microsoft.com/office/officeart/2005/8/layout/target3"/>
    <dgm:cxn modelId="{978EE173-50D4-45E2-A107-0C91564A97BD}" type="presParOf" srcId="{71045F8C-00FA-488E-A7BD-E2E6753D979D}" destId="{6940EB87-DC1D-4BC3-9408-9AC2E1FFC039}" srcOrd="1" destOrd="0" presId="urn:microsoft.com/office/officeart/2005/8/layout/target3"/>
    <dgm:cxn modelId="{AB628C7E-173A-493E-B633-526B495E889B}" type="presParOf" srcId="{71045F8C-00FA-488E-A7BD-E2E6753D979D}" destId="{BC35EE03-4121-4EF9-923D-7CB6D30D358D}" srcOrd="2" destOrd="0" presId="urn:microsoft.com/office/officeart/2005/8/layout/target3"/>
    <dgm:cxn modelId="{D18039F9-C684-4B01-8AD6-12CB78E1BDAD}" type="presParOf" srcId="{71045F8C-00FA-488E-A7BD-E2E6753D979D}" destId="{C95EEA27-3CBF-4645-A92D-9D8AF5C1CBFC}" srcOrd="3" destOrd="0" presId="urn:microsoft.com/office/officeart/2005/8/layout/target3"/>
    <dgm:cxn modelId="{496E9EB3-619B-4B3A-8F38-B1EBF1F96B5D}" type="presParOf" srcId="{71045F8C-00FA-488E-A7BD-E2E6753D979D}" destId="{851BB866-B6AE-4566-893F-4C635BA974FC}" srcOrd="4" destOrd="0" presId="urn:microsoft.com/office/officeart/2005/8/layout/target3"/>
    <dgm:cxn modelId="{47CB9ABF-7312-4217-8258-8B2179A8F2F7}" type="presParOf" srcId="{71045F8C-00FA-488E-A7BD-E2E6753D979D}" destId="{643EA938-EDE0-4533-ACCC-D2BD6F3A527C}" srcOrd="5" destOrd="0" presId="urn:microsoft.com/office/officeart/2005/8/layout/target3"/>
    <dgm:cxn modelId="{FBF4CCD0-6117-4EC0-8F3D-7782191C8701}" type="presParOf" srcId="{71045F8C-00FA-488E-A7BD-E2E6753D979D}" destId="{92F31B18-D66D-4CC7-89B9-378928DE877D}" srcOrd="6" destOrd="0" presId="urn:microsoft.com/office/officeart/2005/8/layout/target3"/>
    <dgm:cxn modelId="{2E7BE960-FD48-48A4-9317-A400EF14489E}" type="presParOf" srcId="{71045F8C-00FA-488E-A7BD-E2E6753D979D}" destId="{902074E1-B931-4618-97F1-FADBE82E9C3C}" srcOrd="7" destOrd="0" presId="urn:microsoft.com/office/officeart/2005/8/layout/target3"/>
    <dgm:cxn modelId="{8AAA943B-F830-455C-B12C-9B596348CD9B}" type="presParOf" srcId="{71045F8C-00FA-488E-A7BD-E2E6753D979D}" destId="{A3817367-F2BC-482F-8832-FA00B51DCCF3}" srcOrd="8" destOrd="0" presId="urn:microsoft.com/office/officeart/2005/8/layout/target3"/>
    <dgm:cxn modelId="{EFB3EA0B-251E-48DC-8ABA-5573113B8B5F}" type="presParOf" srcId="{71045F8C-00FA-488E-A7BD-E2E6753D979D}" destId="{626ABFF6-56C8-4386-B662-68EC364EED9D}" srcOrd="9" destOrd="0" presId="urn:microsoft.com/office/officeart/2005/8/layout/target3"/>
    <dgm:cxn modelId="{3AAA401C-D55E-4F91-9D01-5028F2A31550}" type="presParOf" srcId="{71045F8C-00FA-488E-A7BD-E2E6753D979D}" destId="{6DB11F1C-D028-4800-9625-6611CA9DE6D4}" srcOrd="10" destOrd="0" presId="urn:microsoft.com/office/officeart/2005/8/layout/target3"/>
    <dgm:cxn modelId="{70CD4158-30E0-43B9-B929-7D5358A9FFCE}" type="presParOf" srcId="{71045F8C-00FA-488E-A7BD-E2E6753D979D}" destId="{CDED6FE3-AD8F-4ACC-B6B8-710EDDD97598}" srcOrd="11" destOrd="0" presId="urn:microsoft.com/office/officeart/2005/8/layout/target3"/>
    <dgm:cxn modelId="{C60FAAAF-9981-4940-A2A0-8C6E33FE6CDC}" type="presParOf" srcId="{71045F8C-00FA-488E-A7BD-E2E6753D979D}" destId="{397AC6D7-84A6-4150-958F-83C92D9ACF38}" srcOrd="12" destOrd="0" presId="urn:microsoft.com/office/officeart/2005/8/layout/target3"/>
    <dgm:cxn modelId="{DA1C6C56-1494-467C-95AD-91482A20A0A8}" type="presParOf" srcId="{71045F8C-00FA-488E-A7BD-E2E6753D979D}" destId="{D7419528-33A6-416D-9E64-B3F7915C5149}" srcOrd="13" destOrd="0" presId="urn:microsoft.com/office/officeart/2005/8/layout/target3"/>
    <dgm:cxn modelId="{50E994DD-39C4-46AA-A411-1C3C7E50F4CB}" type="presParOf" srcId="{71045F8C-00FA-488E-A7BD-E2E6753D979D}" destId="{97289DF2-90F4-4EC2-A9FC-633B00BAB610}" srcOrd="14" destOrd="0" presId="urn:microsoft.com/office/officeart/2005/8/layout/target3"/>
    <dgm:cxn modelId="{2A905D4C-C7C5-4290-B958-63E2008CF85B}" type="presParOf" srcId="{71045F8C-00FA-488E-A7BD-E2E6753D979D}" destId="{234EBA9D-95B4-4C20-A84E-6F65F1085DC6}" srcOrd="15" destOrd="0" presId="urn:microsoft.com/office/officeart/2005/8/layout/target3"/>
    <dgm:cxn modelId="{CB92FA21-0B5D-4BEB-AAFC-0241DABB73BE}" type="presParOf" srcId="{71045F8C-00FA-488E-A7BD-E2E6753D979D}" destId="{12255512-213F-41DF-90A6-8B4CD74A2B52}" srcOrd="16" destOrd="0" presId="urn:microsoft.com/office/officeart/2005/8/layout/target3"/>
    <dgm:cxn modelId="{A6492E3A-9D03-4014-9E08-95A1ADB72086}" type="presParOf" srcId="{71045F8C-00FA-488E-A7BD-E2E6753D979D}" destId="{50C2F88D-8688-44C2-A854-691F34009D3B}" srcOrd="17" destOrd="0" presId="urn:microsoft.com/office/officeart/2005/8/layout/target3"/>
    <dgm:cxn modelId="{C55A69C2-BA92-47B0-9491-4773186C50D7}" type="presParOf" srcId="{71045F8C-00FA-488E-A7BD-E2E6753D979D}" destId="{4D19AB04-24FA-40C2-B203-52AE3D15E171}" srcOrd="18" destOrd="0" presId="urn:microsoft.com/office/officeart/2005/8/layout/target3"/>
    <dgm:cxn modelId="{15B997E8-9D1B-45F7-828C-D3C0F315359A}" type="presParOf" srcId="{71045F8C-00FA-488E-A7BD-E2E6753D979D}" destId="{832BF48F-0145-4429-9E02-8FCA946CCE9E}" srcOrd="19" destOrd="0" presId="urn:microsoft.com/office/officeart/2005/8/layout/target3"/>
    <dgm:cxn modelId="{2BD4CF4A-1051-4C20-8569-3930AA7A4C32}" type="presParOf" srcId="{71045F8C-00FA-488E-A7BD-E2E6753D979D}" destId="{E7297F21-D4FD-4A41-AE58-814D01A6B5E7}" srcOrd="20" destOrd="0" presId="urn:microsoft.com/office/officeart/2005/8/layout/target3"/>
    <dgm:cxn modelId="{9C4322D1-3380-48E4-9D6D-5E83B7DD4CD3}" type="presParOf" srcId="{71045F8C-00FA-488E-A7BD-E2E6753D979D}" destId="{F69A1436-182C-465B-AD7F-FE48E0C090C1}" srcOrd="21" destOrd="0" presId="urn:microsoft.com/office/officeart/2005/8/layout/target3"/>
    <dgm:cxn modelId="{CDFA31D5-1CD5-476E-A59C-DB7A90331BE4}" type="presParOf" srcId="{71045F8C-00FA-488E-A7BD-E2E6753D979D}" destId="{AA41A67C-3D3F-4AE9-9E0F-5D7F7BB2E741}" srcOrd="22" destOrd="0" presId="urn:microsoft.com/office/officeart/2005/8/layout/target3"/>
    <dgm:cxn modelId="{255C8D03-01DB-4756-B5A6-BF314FA9D29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VY_52_INOVACE_28_Páka </a:t>
          </a:r>
          <a:r>
            <a:rPr lang="cs-CZ" sz="1400" kern="1200" dirty="0" smtClean="0"/>
            <a:t>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Páka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972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907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938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12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17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215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139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470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033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894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664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238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9A81DB6-FD3F-4E86-BD36-355885C2C25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BC45C-7D1A-4BCF-9D8B-E8BDB0D446D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58752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6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9532106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 testu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Vytisknout  každému žáku test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33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Páka 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7. ročník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3518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04" y="620713"/>
            <a:ext cx="8890000" cy="562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886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724" y="260648"/>
            <a:ext cx="13910444" cy="6336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349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73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Exekutivní</vt:lpstr>
      <vt:lpstr>Prezentace aplikace PowerPoint</vt:lpstr>
      <vt:lpstr>Anotace</vt:lpstr>
      <vt:lpstr>Páka test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7</cp:revision>
  <dcterms:created xsi:type="dcterms:W3CDTF">2012-04-07T07:26:06Z</dcterms:created>
  <dcterms:modified xsi:type="dcterms:W3CDTF">2012-05-23T20:25:45Z</dcterms:modified>
</cp:coreProperties>
</file>