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56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2C6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7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7" qsCatId="simple" csTypeId="urn:microsoft.com/office/officeart/2005/8/colors/accent1_2#7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VY_52_INOVACE_32_Atmosféra Země, atmosférický tlak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Atmosféra Země, atmosférický tlak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3759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744DE2-548D-4324-8693-4C5A297068D5}" type="presOf" srcId="{019433A1-1324-4DE1-9E6F-32B851095F74}" destId="{E7297F21-D4FD-4A41-AE58-814D01A6B5E7}" srcOrd="1" destOrd="0" presId="urn:microsoft.com/office/officeart/2005/8/layout/target3"/>
    <dgm:cxn modelId="{8DAFB865-26C3-4081-864A-D132B4AD8739}" type="presOf" srcId="{C73C7642-F245-4585-8F88-243F9FAEF6CA}" destId="{97289DF2-90F4-4EC2-A9FC-633B00BAB610}" srcOrd="0" destOrd="0" presId="urn:microsoft.com/office/officeart/2005/8/layout/target3"/>
    <dgm:cxn modelId="{046DF1F6-9433-49F6-A3AB-5A1AEEE74FD1}" type="presOf" srcId="{DAEA276B-ECF9-46F6-A7D3-4693B2D32BC4}" destId="{F69A1436-182C-465B-AD7F-FE48E0C090C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30EC61E-EC81-4E6E-8C4A-2AB7B9209283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DBBFD33-080D-4827-8811-9130B63E7603}" type="presOf" srcId="{FBBFC3EA-9D9D-4F3A-BEA6-9C2C0E46BF20}" destId="{832BF48F-0145-4429-9E02-8FCA946CCE9E}" srcOrd="1" destOrd="0" presId="urn:microsoft.com/office/officeart/2005/8/layout/target3"/>
    <dgm:cxn modelId="{825DE298-7FF7-4300-B146-581E95CDEA28}" type="presOf" srcId="{445C7998-7549-48B0-BD68-D4F0167F02E5}" destId="{BC35EE03-4121-4EF9-923D-7CB6D30D358D}" srcOrd="0" destOrd="0" presId="urn:microsoft.com/office/officeart/2005/8/layout/target3"/>
    <dgm:cxn modelId="{4F9C6D8F-F1FB-492D-84FA-7CD7E2104420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5C97744-706D-4313-988E-E0BBA30A2F8C}" type="presOf" srcId="{FBBFC3EA-9D9D-4F3A-BEA6-9C2C0E46BF20}" destId="{643EA938-EDE0-4533-ACCC-D2BD6F3A527C}" srcOrd="0" destOrd="0" presId="urn:microsoft.com/office/officeart/2005/8/layout/target3"/>
    <dgm:cxn modelId="{77B5B25F-4377-4119-B5F6-138600C2535C}" type="presOf" srcId="{39F8B381-5807-488E-AC22-73DD4140ED4A}" destId="{71045F8C-00FA-488E-A7BD-E2E6753D979D}" srcOrd="0" destOrd="0" presId="urn:microsoft.com/office/officeart/2005/8/layout/target3"/>
    <dgm:cxn modelId="{EE907A4A-2740-4980-8352-F75CDED149BD}" type="presOf" srcId="{EBC41103-E2E5-4D48-9B4B-425520D3D098}" destId="{50C2F88D-8688-44C2-A854-691F34009D3B}" srcOrd="0" destOrd="0" presId="urn:microsoft.com/office/officeart/2005/8/layout/target3"/>
    <dgm:cxn modelId="{73F952E3-86D0-4A98-8540-A367C3E75EDE}" type="presOf" srcId="{019433A1-1324-4DE1-9E6F-32B851095F74}" destId="{A3817367-F2BC-482F-8832-FA00B51DCCF3}" srcOrd="0" destOrd="0" presId="urn:microsoft.com/office/officeart/2005/8/layout/target3"/>
    <dgm:cxn modelId="{71D099D2-1BE2-40AB-B234-489081753CF3}" type="presOf" srcId="{DAEA276B-ECF9-46F6-A7D3-4693B2D32BC4}" destId="{CDED6FE3-AD8F-4ACC-B6B8-710EDDD97598}" srcOrd="0" destOrd="0" presId="urn:microsoft.com/office/officeart/2005/8/layout/target3"/>
    <dgm:cxn modelId="{FDB25FA0-7C98-4C75-8B57-FB0F7EC34440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5859250-E154-4E2A-9671-CFA2AE1F4C4E}" type="presParOf" srcId="{71045F8C-00FA-488E-A7BD-E2E6753D979D}" destId="{3577EC6B-C980-4F34-8C69-4365E7B8FC8C}" srcOrd="0" destOrd="0" presId="urn:microsoft.com/office/officeart/2005/8/layout/target3"/>
    <dgm:cxn modelId="{D742EE3D-5C70-4713-8E3D-AC17AC7BB68F}" type="presParOf" srcId="{71045F8C-00FA-488E-A7BD-E2E6753D979D}" destId="{6940EB87-DC1D-4BC3-9408-9AC2E1FFC039}" srcOrd="1" destOrd="0" presId="urn:microsoft.com/office/officeart/2005/8/layout/target3"/>
    <dgm:cxn modelId="{37278416-7A64-4066-9DEB-9A9841010533}" type="presParOf" srcId="{71045F8C-00FA-488E-A7BD-E2E6753D979D}" destId="{BC35EE03-4121-4EF9-923D-7CB6D30D358D}" srcOrd="2" destOrd="0" presId="urn:microsoft.com/office/officeart/2005/8/layout/target3"/>
    <dgm:cxn modelId="{6DACEC48-E15F-45DD-907B-B9E5EE3B2B0E}" type="presParOf" srcId="{71045F8C-00FA-488E-A7BD-E2E6753D979D}" destId="{C95EEA27-3CBF-4645-A92D-9D8AF5C1CBFC}" srcOrd="3" destOrd="0" presId="urn:microsoft.com/office/officeart/2005/8/layout/target3"/>
    <dgm:cxn modelId="{3D94E827-2F78-48A0-8481-D39681EB401A}" type="presParOf" srcId="{71045F8C-00FA-488E-A7BD-E2E6753D979D}" destId="{851BB866-B6AE-4566-893F-4C635BA974FC}" srcOrd="4" destOrd="0" presId="urn:microsoft.com/office/officeart/2005/8/layout/target3"/>
    <dgm:cxn modelId="{F0EA53A9-C598-4454-9790-9F9159B20A9E}" type="presParOf" srcId="{71045F8C-00FA-488E-A7BD-E2E6753D979D}" destId="{643EA938-EDE0-4533-ACCC-D2BD6F3A527C}" srcOrd="5" destOrd="0" presId="urn:microsoft.com/office/officeart/2005/8/layout/target3"/>
    <dgm:cxn modelId="{F2C352DF-BEEA-41CE-89E2-E72B91DEAFEA}" type="presParOf" srcId="{71045F8C-00FA-488E-A7BD-E2E6753D979D}" destId="{92F31B18-D66D-4CC7-89B9-378928DE877D}" srcOrd="6" destOrd="0" presId="urn:microsoft.com/office/officeart/2005/8/layout/target3"/>
    <dgm:cxn modelId="{1E444E66-F531-4364-BF3F-D73ECDF4EC7D}" type="presParOf" srcId="{71045F8C-00FA-488E-A7BD-E2E6753D979D}" destId="{902074E1-B931-4618-97F1-FADBE82E9C3C}" srcOrd="7" destOrd="0" presId="urn:microsoft.com/office/officeart/2005/8/layout/target3"/>
    <dgm:cxn modelId="{E044916B-024A-4C86-9F9C-DCC805843C14}" type="presParOf" srcId="{71045F8C-00FA-488E-A7BD-E2E6753D979D}" destId="{A3817367-F2BC-482F-8832-FA00B51DCCF3}" srcOrd="8" destOrd="0" presId="urn:microsoft.com/office/officeart/2005/8/layout/target3"/>
    <dgm:cxn modelId="{8D826861-9B8D-4470-90EF-601D4291F28E}" type="presParOf" srcId="{71045F8C-00FA-488E-A7BD-E2E6753D979D}" destId="{626ABFF6-56C8-4386-B662-68EC364EED9D}" srcOrd="9" destOrd="0" presId="urn:microsoft.com/office/officeart/2005/8/layout/target3"/>
    <dgm:cxn modelId="{7CDF5E97-F518-43F4-B34D-76EF3CFB15A4}" type="presParOf" srcId="{71045F8C-00FA-488E-A7BD-E2E6753D979D}" destId="{6DB11F1C-D028-4800-9625-6611CA9DE6D4}" srcOrd="10" destOrd="0" presId="urn:microsoft.com/office/officeart/2005/8/layout/target3"/>
    <dgm:cxn modelId="{E35465F9-DB2B-46A4-8EDD-885EEDE2A085}" type="presParOf" srcId="{71045F8C-00FA-488E-A7BD-E2E6753D979D}" destId="{CDED6FE3-AD8F-4ACC-B6B8-710EDDD97598}" srcOrd="11" destOrd="0" presId="urn:microsoft.com/office/officeart/2005/8/layout/target3"/>
    <dgm:cxn modelId="{3423742B-62D3-4376-8C13-C5748160141B}" type="presParOf" srcId="{71045F8C-00FA-488E-A7BD-E2E6753D979D}" destId="{397AC6D7-84A6-4150-958F-83C92D9ACF38}" srcOrd="12" destOrd="0" presId="urn:microsoft.com/office/officeart/2005/8/layout/target3"/>
    <dgm:cxn modelId="{4B939594-D38E-44E3-976C-35E830C38A6E}" type="presParOf" srcId="{71045F8C-00FA-488E-A7BD-E2E6753D979D}" destId="{D7419528-33A6-416D-9E64-B3F7915C5149}" srcOrd="13" destOrd="0" presId="urn:microsoft.com/office/officeart/2005/8/layout/target3"/>
    <dgm:cxn modelId="{76FE9D89-71C3-4012-BBBF-CA6FDF2216FE}" type="presParOf" srcId="{71045F8C-00FA-488E-A7BD-E2E6753D979D}" destId="{97289DF2-90F4-4EC2-A9FC-633B00BAB610}" srcOrd="14" destOrd="0" presId="urn:microsoft.com/office/officeart/2005/8/layout/target3"/>
    <dgm:cxn modelId="{83021599-E1FA-4930-BBBA-EE6D860EE406}" type="presParOf" srcId="{71045F8C-00FA-488E-A7BD-E2E6753D979D}" destId="{234EBA9D-95B4-4C20-A84E-6F65F1085DC6}" srcOrd="15" destOrd="0" presId="urn:microsoft.com/office/officeart/2005/8/layout/target3"/>
    <dgm:cxn modelId="{7DF18A4A-CF7E-4D50-87E6-7B0BF25A87CE}" type="presParOf" srcId="{71045F8C-00FA-488E-A7BD-E2E6753D979D}" destId="{12255512-213F-41DF-90A6-8B4CD74A2B52}" srcOrd="16" destOrd="0" presId="urn:microsoft.com/office/officeart/2005/8/layout/target3"/>
    <dgm:cxn modelId="{F2E5611E-A960-4FBA-90B2-39B2EE801D1A}" type="presParOf" srcId="{71045F8C-00FA-488E-A7BD-E2E6753D979D}" destId="{50C2F88D-8688-44C2-A854-691F34009D3B}" srcOrd="17" destOrd="0" presId="urn:microsoft.com/office/officeart/2005/8/layout/target3"/>
    <dgm:cxn modelId="{89C465D2-D8D7-4FAA-B705-6A76E012DA7C}" type="presParOf" srcId="{71045F8C-00FA-488E-A7BD-E2E6753D979D}" destId="{4D19AB04-24FA-40C2-B203-52AE3D15E171}" srcOrd="18" destOrd="0" presId="urn:microsoft.com/office/officeart/2005/8/layout/target3"/>
    <dgm:cxn modelId="{FC569127-C75B-4C3E-88D8-79E840FDD84B}" type="presParOf" srcId="{71045F8C-00FA-488E-A7BD-E2E6753D979D}" destId="{832BF48F-0145-4429-9E02-8FCA946CCE9E}" srcOrd="19" destOrd="0" presId="urn:microsoft.com/office/officeart/2005/8/layout/target3"/>
    <dgm:cxn modelId="{AE94BE3E-4531-4459-B1FB-ECB4B2B7F7CF}" type="presParOf" srcId="{71045F8C-00FA-488E-A7BD-E2E6753D979D}" destId="{E7297F21-D4FD-4A41-AE58-814D01A6B5E7}" srcOrd="20" destOrd="0" presId="urn:microsoft.com/office/officeart/2005/8/layout/target3"/>
    <dgm:cxn modelId="{835AFC37-F39D-4DA9-AF97-245E5A1813DD}" type="presParOf" srcId="{71045F8C-00FA-488E-A7BD-E2E6753D979D}" destId="{F69A1436-182C-465B-AD7F-FE48E0C090C1}" srcOrd="21" destOrd="0" presId="urn:microsoft.com/office/officeart/2005/8/layout/target3"/>
    <dgm:cxn modelId="{D4143285-3D37-46BD-8B51-BE1DDB756B2F}" type="presParOf" srcId="{71045F8C-00FA-488E-A7BD-E2E6753D979D}" destId="{AA41A67C-3D3F-4AE9-9E0F-5D7F7BB2E741}" srcOrd="22" destOrd="0" presId="urn:microsoft.com/office/officeart/2005/8/layout/target3"/>
    <dgm:cxn modelId="{4907FA2E-0E91-4FAD-B6EA-6DCDED672EF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F93411-2EB8-4074-B021-AEFE38EA561C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654811-A3B6-4FF5-9C64-A70FBC8C95E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7C615-F3A7-4429-BE2B-46875AB27506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A5A36A-47B4-4DFD-91AA-C26474318E9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F701B0-FD09-4E3C-B514-CE25D556F8C8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2DB39-B7BD-4512-9A89-71DEB0A006E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DB183B-82AE-465E-8B9F-2453EE4E172A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2C834-77FB-4778-9AAE-995C12D3AF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5F72B1-8971-42CB-9A0C-1B04A4DC84D3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D465D-7B77-48A9-B2D4-E9144018F67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42188F-B964-4268-A1E8-25634DDD629B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E9CA18-9AF1-43B4-B887-B24DFA7651D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430777-54E0-4C21-8FC7-2825DBEBE63D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A4D8B8-BB25-408B-A5F6-D75BD0B424D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A3D7F-0C1C-4B97-AD39-4F89753100E4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C4FA2-D5BE-406B-BACE-619BC667DE9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1603E0-CFA4-4259-ABD6-EB1763955FEA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97CFB5-FFEA-4FD3-9458-394039159B2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AE7C4F-E4C7-4480-9702-0C34CBBA284F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D1F41C-B5F7-4835-9B54-46A8255A687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0434F-AD3E-4E08-93A3-5DA093F4F2A7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A5D19A-FA0C-45F4-B931-3866E1277B1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E11E8-7B06-44B3-93AF-9E28B7E56139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630D0-E658-47F6-8298-4B8639C88A8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C46586-0944-459F-97E1-720CCAA29DD3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81291A-D9A6-424D-B555-23827610619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8E0F0-F8BB-4F13-9CAC-08E2CB5A26E8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EB0A42-C66D-4763-907D-C2483E12DE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DF9AF8-1C6A-4D12-AAE5-F5849E7C913D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E1BC4-86CF-4F90-9ED4-266FB876B6C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FB72A0-F337-4CB4-A3F3-F2C8BA03A233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BA8FB-EF07-42A6-9643-02FF76465C5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EEA285-8883-4404-9273-E17CD0A13E72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DE8C4-1930-409C-8F22-4344D7321AA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4F866-DC2D-40E0-A11B-6BA80909FB36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0AE23-0A27-4411-84EF-4047F714042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AB74BA-FB1C-40BC-8DBF-CA4D5FF9F15D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34CE7-80C6-43C0-95B5-28D170B1B8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FD59C6-4D1C-4269-9881-06A5AB7EF31C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E728C5-A3CA-4136-8583-A9D8075945C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500313-FB05-483F-9D18-16C9BBA7A98F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1DDBA-B62D-488F-AE1E-32EB1729C81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0B4F58-4C3E-4F6B-9262-90963C43CF29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7EB309-4099-41BF-9FEF-55968D3E085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A9E9EAA-2253-4B13-8076-B2CF46164031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48C1623-0076-4540-B60B-744EEC9F84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31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E339B1AE-2384-4238-BB6B-A8316B7196D9}" type="datetimeFigureOut">
              <a:rPr lang="cs-CZ"/>
              <a:pPr>
                <a:defRPr/>
              </a:pPr>
              <a:t>2.8.2012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E94134AF-FE4C-46FD-8BF4-3705AACA669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1" r:id="rId2"/>
    <p:sldLayoutId id="2147483683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397000"/>
          <a:ext cx="6096000" cy="3205163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7.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Druh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Prezentace pro interaktivní tabuli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Pomůcky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Sešit, tabulky, sklenice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s vodou, papír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Cíl (inovace)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Výklad a procvičení nového učiva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Metodické pokyny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  <a:cs typeface="Arial" charset="0"/>
                        </a:rPr>
                        <a:t> Žáci píší poznámky do sešitu, pracují s tabulkami – vyhledávají údaje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0"/>
            <a:ext cx="7772400" cy="4267200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6000" dirty="0" smtClean="0"/>
              <a:t>Atmosféra Země, atmosférický tlak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868863"/>
            <a:ext cx="6400800" cy="1219200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7.ročník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4" descr="C:\Users\Krejsová\AppData\Local\Microsoft\Windows\Temporary Internet Files\Content.IE5\1WIF3LAY\MP900430848[1].jpg"/>
          <p:cNvPicPr>
            <a:picLocks noChangeAspect="1" noChangeArrowheads="1"/>
          </p:cNvPicPr>
          <p:nvPr/>
        </p:nvPicPr>
        <p:blipFill>
          <a:blip r:embed="rId2"/>
          <a:srcRect l="10783" t="10042" r="16531"/>
          <a:stretch>
            <a:fillRect/>
          </a:stretch>
        </p:blipFill>
        <p:spPr bwMode="auto">
          <a:xfrm>
            <a:off x="5867400" y="-26988"/>
            <a:ext cx="3313113" cy="273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Víš???</a:t>
            </a:r>
            <a:endParaRPr lang="cs-CZ" dirty="0"/>
          </a:p>
        </p:txBody>
      </p:sp>
      <p:sp>
        <p:nvSpPr>
          <p:cNvPr id="28675" name="Zástupný symbol pro obsah 2"/>
          <p:cNvSpPr>
            <a:spLocks noGrp="1"/>
          </p:cNvSpPr>
          <p:nvPr>
            <p:ph idx="1"/>
          </p:nvPr>
        </p:nvSpPr>
        <p:spPr>
          <a:xfrm>
            <a:off x="179388" y="1550988"/>
            <a:ext cx="8507412" cy="49244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800" smtClean="0"/>
              <a:t>Jak se nazývá vzduchový obal,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 kterým je Země obklopena?</a:t>
            </a:r>
          </a:p>
          <a:p>
            <a:pPr marL="0" indent="0">
              <a:buFont typeface="Arial" charset="0"/>
              <a:buNone/>
            </a:pPr>
            <a:r>
              <a:rPr lang="cs-CZ" sz="2800" smtClean="0">
                <a:solidFill>
                  <a:srgbClr val="FF0000"/>
                </a:solidFill>
              </a:rPr>
              <a:t>Atmosféra a její tloušťka je několik set kilometrů.</a:t>
            </a:r>
          </a:p>
          <a:p>
            <a:pPr marL="0" indent="0">
              <a:buFont typeface="Arial" charset="0"/>
              <a:buNone/>
            </a:pPr>
            <a:endParaRPr lang="cs-CZ" sz="2800" smtClean="0">
              <a:solidFill>
                <a:srgbClr val="FF0000"/>
              </a:solidFill>
            </a:endParaRPr>
          </a:p>
          <a:p>
            <a:pPr marL="0" indent="0">
              <a:buFont typeface="Arial" charset="0"/>
              <a:buNone/>
            </a:pPr>
            <a:r>
              <a:rPr lang="cs-CZ" sz="2800" smtClean="0"/>
              <a:t>Ze kterých prvků je složen vzduch?</a:t>
            </a:r>
          </a:p>
          <a:p>
            <a:pPr marL="0" indent="0">
              <a:buFont typeface="Arial" charset="0"/>
              <a:buNone/>
            </a:pPr>
            <a:r>
              <a:rPr lang="cs-CZ" sz="2800" smtClean="0">
                <a:solidFill>
                  <a:srgbClr val="FF0000"/>
                </a:solidFill>
              </a:rPr>
              <a:t>21% kyslíku, 78% dusíku, 1% jiných plynných látek, např. vzácné plyny, oxid uhličitý, atd.</a:t>
            </a:r>
          </a:p>
          <a:p>
            <a:pPr marL="0" indent="0">
              <a:buFont typeface="Arial" charset="0"/>
              <a:buNone/>
            </a:pPr>
            <a:endParaRPr lang="cs-CZ" sz="2800" smtClean="0"/>
          </a:p>
          <a:p>
            <a:pPr marL="0" indent="0">
              <a:buFont typeface="Arial" charset="0"/>
              <a:buNone/>
            </a:pPr>
            <a:endParaRPr lang="cs-CZ" sz="2800" smtClean="0"/>
          </a:p>
        </p:txBody>
      </p:sp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250825" y="2492375"/>
            <a:ext cx="8281988" cy="2592388"/>
            <a:chOff x="251520" y="2564904"/>
            <a:chExt cx="8280920" cy="2592288"/>
          </a:xfrm>
        </p:grpSpPr>
        <p:sp>
          <p:nvSpPr>
            <p:cNvPr id="5" name="Obdélník 4"/>
            <p:cNvSpPr/>
            <p:nvPr/>
          </p:nvSpPr>
          <p:spPr>
            <a:xfrm>
              <a:off x="251520" y="2564904"/>
              <a:ext cx="8280920" cy="64767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251520" y="4220603"/>
              <a:ext cx="7704731" cy="93658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pic>
        <p:nvPicPr>
          <p:cNvPr id="28677" name="Picture 5" descr="C:\Users\Krejsová\AppData\Local\Microsoft\Windows\Temporary Internet Files\Content.IE5\1B2SDQKH\MP90043084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188913"/>
            <a:ext cx="1920875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8" name="Picture 5" descr="C:\Users\Krejsová\AppData\Local\Microsoft\Windows\Temporary Internet Files\Content.IE5\1B2SDQKH\MP90043084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402513" y="5330825"/>
            <a:ext cx="1922462" cy="141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9" name="Picture 5" descr="C:\Users\Krejsová\AppData\Local\Microsoft\Windows\Temporary Internet Files\Content.IE5\1B2SDQKH\MP90043084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-158750" y="5300663"/>
            <a:ext cx="1922463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7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5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1692275" y="4149725"/>
            <a:ext cx="2303463" cy="647700"/>
          </a:xfrm>
          <a:prstGeom prst="roundRect">
            <a:avLst>
              <a:gd name="adj" fmla="val 33897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9698" name="Skupina 5"/>
          <p:cNvGrpSpPr>
            <a:grpSpLocks/>
          </p:cNvGrpSpPr>
          <p:nvPr/>
        </p:nvGrpSpPr>
        <p:grpSpPr bwMode="auto">
          <a:xfrm>
            <a:off x="1692275" y="3284538"/>
            <a:ext cx="5759450" cy="2808287"/>
            <a:chOff x="1691680" y="3323302"/>
            <a:chExt cx="5760640" cy="2808312"/>
          </a:xfrm>
        </p:grpSpPr>
        <p:sp>
          <p:nvSpPr>
            <p:cNvPr id="5" name="Zaoblený obdélník 4"/>
            <p:cNvSpPr/>
            <p:nvPr/>
          </p:nvSpPr>
          <p:spPr>
            <a:xfrm>
              <a:off x="1691680" y="3323302"/>
              <a:ext cx="5760640" cy="504829"/>
            </a:xfrm>
            <a:prstGeom prst="roundRect">
              <a:avLst>
                <a:gd name="adj" fmla="val 50000"/>
              </a:avLst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" name="Zaoblený obdélník 3"/>
            <p:cNvSpPr/>
            <p:nvPr/>
          </p:nvSpPr>
          <p:spPr>
            <a:xfrm>
              <a:off x="3563730" y="5339445"/>
              <a:ext cx="2161033" cy="792169"/>
            </a:xfrm>
            <a:prstGeom prst="roundRect">
              <a:avLst>
                <a:gd name="adj" fmla="val 33897"/>
              </a:avLst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844675"/>
            <a:ext cx="8893175" cy="4281488"/>
          </a:xfrm>
        </p:spPr>
        <p:txBody>
          <a:bodyPr rtlCol="0">
            <a:no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Horní vrstvy atmosféry působí v gravitačním poli Země na spodní vrstvy tlakovou silou a tím vznikne 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p</a:t>
            </a:r>
            <a:r>
              <a:rPr lang="cs-CZ" sz="2800" b="1" baseline="-250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a</a:t>
            </a:r>
            <a:r>
              <a:rPr lang="cs-CZ" sz="2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 = 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atmosférický tlak vzduchu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Tlaková síla vzduchu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je kolmá na plochu a vypočteme ji :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F = </a:t>
            </a:r>
            <a:r>
              <a:rPr lang="cs-CZ" sz="3600" b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</a:t>
            </a:r>
            <a:r>
              <a:rPr lang="cs-CZ" sz="3600" b="1" baseline="-250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</a:t>
            </a:r>
            <a:r>
              <a:rPr lang="cs-CZ" sz="3600" b="1" baseline="-250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. S</a:t>
            </a:r>
            <a:endParaRPr lang="cs-CZ" sz="36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333375"/>
            <a:ext cx="8229600" cy="2232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/>
              <a:t>Jak vznikne v atmosféře Země tlak vzduchu?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osoúhelník 5"/>
          <p:cNvSpPr/>
          <p:nvPr/>
        </p:nvSpPr>
        <p:spPr>
          <a:xfrm>
            <a:off x="611188" y="3357563"/>
            <a:ext cx="3384550" cy="863600"/>
          </a:xfrm>
          <a:prstGeom prst="parallelogram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242888"/>
            <a:ext cx="8229600" cy="2205037"/>
          </a:xfrm>
        </p:spPr>
        <p:txBody>
          <a:bodyPr/>
          <a:lstStyle/>
          <a:p>
            <a:pPr fontAlgn="auto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600" dirty="0" smtClean="0"/>
              <a:t>Proč voda ze sklenice nevyteče?</a:t>
            </a:r>
            <a:br>
              <a:rPr lang="cs-CZ" sz="3600" dirty="0" smtClean="0"/>
            </a:br>
            <a:r>
              <a:rPr lang="cs-CZ" sz="2800" dirty="0">
                <a:solidFill>
                  <a:prstClr val="black">
                    <a:lumMod val="50000"/>
                    <a:lumOff val="50000"/>
                  </a:prstClr>
                </a:solidFill>
                <a:effectLst/>
                <a:latin typeface="Century Gothic"/>
                <a:ea typeface="+mn-ea"/>
                <a:cs typeface="+mn-cs"/>
              </a:rPr>
              <a:t>Tento pokus nás přesvědčí o přítomnosti atmosférického tlaku -</a:t>
            </a:r>
            <a:br>
              <a:rPr lang="cs-CZ" sz="2800" dirty="0">
                <a:solidFill>
                  <a:prstClr val="black">
                    <a:lumMod val="50000"/>
                    <a:lumOff val="50000"/>
                  </a:prstClr>
                </a:solidFill>
                <a:effectLst/>
                <a:latin typeface="Century Gothic"/>
                <a:ea typeface="+mn-ea"/>
                <a:cs typeface="+mn-cs"/>
              </a:rPr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775"/>
            <a:ext cx="8229600" cy="4497388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                   Tlaková síla vzduchu              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                na papír zespoda   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               sklenice je větší než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             gravitační síla, která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                                působí na vodu ve sklenici.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rgbClr val="E82C6F"/>
                </a:solidFill>
              </a:rPr>
              <a:t>                                        F</a:t>
            </a:r>
            <a:r>
              <a:rPr lang="cs-CZ" sz="36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&gt; </a:t>
            </a:r>
            <a:r>
              <a:rPr lang="cs-CZ" sz="3600" b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F</a:t>
            </a:r>
            <a:r>
              <a:rPr lang="cs-CZ" sz="3600" b="1" baseline="-250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g</a:t>
            </a:r>
            <a:r>
              <a:rPr lang="cs-CZ" sz="3600" b="1" baseline="-250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endParaRPr lang="cs-CZ" sz="36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4" name="Lichoběžník 3"/>
          <p:cNvSpPr/>
          <p:nvPr/>
        </p:nvSpPr>
        <p:spPr>
          <a:xfrm>
            <a:off x="1476375" y="2420938"/>
            <a:ext cx="1655763" cy="1368425"/>
          </a:xfrm>
          <a:prstGeom prst="trapezoid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Šipka nahoru 6"/>
          <p:cNvSpPr/>
          <p:nvPr/>
        </p:nvSpPr>
        <p:spPr>
          <a:xfrm>
            <a:off x="1619250" y="4392613"/>
            <a:ext cx="288925" cy="935037"/>
          </a:xfrm>
          <a:prstGeom prst="upArrow">
            <a:avLst/>
          </a:prstGeom>
          <a:solidFill>
            <a:srgbClr val="E82C6F"/>
          </a:solidFill>
          <a:ln>
            <a:solidFill>
              <a:srgbClr val="E82C6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Šipka nahoru 8"/>
          <p:cNvSpPr/>
          <p:nvPr/>
        </p:nvSpPr>
        <p:spPr>
          <a:xfrm>
            <a:off x="2268538" y="4392613"/>
            <a:ext cx="287337" cy="935037"/>
          </a:xfrm>
          <a:prstGeom prst="upArrow">
            <a:avLst/>
          </a:prstGeom>
          <a:solidFill>
            <a:srgbClr val="E82C6F"/>
          </a:solidFill>
          <a:ln>
            <a:solidFill>
              <a:srgbClr val="E82C6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Šipka nahoru 9"/>
          <p:cNvSpPr/>
          <p:nvPr/>
        </p:nvSpPr>
        <p:spPr>
          <a:xfrm>
            <a:off x="2836863" y="4386263"/>
            <a:ext cx="287337" cy="935037"/>
          </a:xfrm>
          <a:prstGeom prst="upArrow">
            <a:avLst/>
          </a:prstGeom>
          <a:solidFill>
            <a:srgbClr val="E82C6F"/>
          </a:solidFill>
          <a:ln>
            <a:solidFill>
              <a:srgbClr val="E82C6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728" name="TextovéPole 10"/>
          <p:cNvSpPr txBox="1">
            <a:spLocks noChangeArrowheads="1"/>
          </p:cNvSpPr>
          <p:nvPr/>
        </p:nvSpPr>
        <p:spPr bwMode="auto">
          <a:xfrm>
            <a:off x="1116013" y="4652963"/>
            <a:ext cx="4111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E82C6F"/>
                </a:solidFill>
                <a:latin typeface="Palatino Linotype" pitchFamily="18" charset="0"/>
              </a:rPr>
              <a:t>F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063625" y="2420938"/>
            <a:ext cx="563563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F</a:t>
            </a:r>
            <a:r>
              <a:rPr lang="cs-CZ" sz="3200" baseline="-250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g</a:t>
            </a:r>
            <a:endParaRPr lang="cs-CZ" baseline="-25000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3" name="Šipka nahoru 12"/>
          <p:cNvSpPr/>
          <p:nvPr/>
        </p:nvSpPr>
        <p:spPr>
          <a:xfrm rot="10800000" flipH="1">
            <a:off x="2151063" y="2852738"/>
            <a:ext cx="260350" cy="1152525"/>
          </a:xfrm>
          <a:prstGeom prst="upArrow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2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2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Můžeme atmosférický tlak počítat podle stejného vzorce jako tlak hydrostatický?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600200"/>
            <a:ext cx="8640763" cy="49720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3200" b="1" smtClean="0">
                <a:solidFill>
                  <a:srgbClr val="E82C6F"/>
                </a:solidFill>
              </a:rPr>
              <a:t>           !!! Ne !!!</a:t>
            </a:r>
          </a:p>
          <a:p>
            <a:pPr marL="0" indent="0">
              <a:buFont typeface="Arial" charset="0"/>
              <a:buNone/>
            </a:pPr>
            <a:endParaRPr lang="cs-CZ" sz="3200" b="1" smtClean="0">
              <a:solidFill>
                <a:srgbClr val="E82C6F"/>
              </a:solidFill>
            </a:endParaRPr>
          </a:p>
          <a:p>
            <a:pPr marL="0" indent="0">
              <a:buFont typeface="Arial" charset="0"/>
              <a:buNone/>
            </a:pPr>
            <a:r>
              <a:rPr lang="cs-CZ" sz="2800" smtClean="0">
                <a:solidFill>
                  <a:srgbClr val="E82C6F"/>
                </a:solidFill>
              </a:rPr>
              <a:t>Hustota vzduchu </a:t>
            </a:r>
            <a:r>
              <a:rPr lang="cs-CZ" sz="2800" smtClean="0"/>
              <a:t>se mění. 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     S rostoucí nadmořskou 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             výškou  </a:t>
            </a:r>
            <a:r>
              <a:rPr lang="cs-CZ" sz="2800" smtClean="0">
                <a:solidFill>
                  <a:srgbClr val="E82C6F"/>
                </a:solidFill>
              </a:rPr>
              <a:t>se zmenšuje.                </a:t>
            </a:r>
          </a:p>
          <a:p>
            <a:pPr marL="0" indent="0">
              <a:buFont typeface="Arial" charset="0"/>
              <a:buNone/>
            </a:pPr>
            <a:endParaRPr lang="cs-CZ" sz="2800" smtClean="0"/>
          </a:p>
          <a:p>
            <a:pPr marL="0" indent="0">
              <a:buFont typeface="Arial" charset="0"/>
              <a:buNone/>
            </a:pPr>
            <a:r>
              <a:rPr lang="cs-CZ" sz="2800" smtClean="0"/>
              <a:t> I </a:t>
            </a:r>
            <a:r>
              <a:rPr lang="cs-CZ" sz="2800" smtClean="0">
                <a:solidFill>
                  <a:srgbClr val="E82C6F"/>
                </a:solidFill>
              </a:rPr>
              <a:t>atmosférický tlak </a:t>
            </a:r>
            <a:r>
              <a:rPr lang="cs-CZ" sz="2800" smtClean="0"/>
              <a:t>se s </a:t>
            </a:r>
            <a:r>
              <a:rPr lang="cs-CZ" sz="2800" smtClean="0">
                <a:solidFill>
                  <a:srgbClr val="E82C6F"/>
                </a:solidFill>
              </a:rPr>
              <a:t>nadmořskou výškou mění.</a:t>
            </a:r>
          </a:p>
          <a:p>
            <a:pPr marL="0" indent="0">
              <a:buFont typeface="Arial" charset="0"/>
              <a:buNone/>
            </a:pPr>
            <a:endParaRPr lang="cs-CZ" sz="2800" smtClean="0"/>
          </a:p>
          <a:p>
            <a:pPr marL="0" indent="0">
              <a:buFont typeface="Arial" charset="0"/>
              <a:buNone/>
            </a:pPr>
            <a:r>
              <a:rPr lang="cs-CZ" sz="2800" smtClean="0"/>
              <a:t>Hodnoty najdeš v Tabulkách str.90 - F9</a:t>
            </a:r>
          </a:p>
        </p:txBody>
      </p:sp>
      <p:pic>
        <p:nvPicPr>
          <p:cNvPr id="31747" name="Picture 3" descr="C:\Users\Krejsová\AppData\Local\Microsoft\Windows\Temporary Internet Files\Content.IE5\24NWSEIX\MP90040120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9700" y="1682750"/>
            <a:ext cx="2319338" cy="289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8" name="Picture 2" descr="C:\Users\Krejsová\AppData\Local\Microsoft\Windows\Temporary Internet Files\Content.IE5\56TU68TU\MC9004379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08850" y="5516563"/>
            <a:ext cx="982663" cy="93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dirty="0" smtClean="0"/>
              <a:t>Proč se špatně vylévá mléko z krabice, jestliže do ní uděláme jen jeden malý otvor?</a:t>
            </a:r>
            <a:endParaRPr lang="cs-CZ" sz="3200" dirty="0"/>
          </a:p>
        </p:txBody>
      </p:sp>
      <p:pic>
        <p:nvPicPr>
          <p:cNvPr id="32770" name="Picture 6" descr="C:\Users\Krejsová\AppData\Local\Microsoft\Windows\Temporary Internet Files\Content.IE5\DL1NC0EJ\MC90021552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5013" y="1916113"/>
            <a:ext cx="2490787" cy="350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3695700" y="2205038"/>
            <a:ext cx="4967288" cy="3240087"/>
            <a:chOff x="3695167" y="2204864"/>
            <a:chExt cx="4968552" cy="3240360"/>
          </a:xfrm>
        </p:grpSpPr>
        <p:sp>
          <p:nvSpPr>
            <p:cNvPr id="5" name="Zaoblený obdélník 4"/>
            <p:cNvSpPr/>
            <p:nvPr/>
          </p:nvSpPr>
          <p:spPr>
            <a:xfrm>
              <a:off x="3695167" y="2204864"/>
              <a:ext cx="4752597" cy="3240360"/>
            </a:xfrm>
            <a:prstGeom prst="roundRect">
              <a:avLst/>
            </a:prstGeom>
            <a:gradFill flip="none" rotWithShape="1">
              <a:gsLst>
                <a:gs pos="0">
                  <a:srgbClr val="E82C6F">
                    <a:tint val="66000"/>
                    <a:satMod val="160000"/>
                  </a:srgbClr>
                </a:gs>
                <a:gs pos="50000">
                  <a:srgbClr val="E82C6F">
                    <a:tint val="44500"/>
                    <a:satMod val="160000"/>
                  </a:srgbClr>
                </a:gs>
                <a:gs pos="100000">
                  <a:srgbClr val="E82C6F">
                    <a:tint val="23500"/>
                    <a:satMod val="160000"/>
                  </a:srgb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911122" y="2636700"/>
              <a:ext cx="4752597" cy="2062336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cs typeface="+mn-cs"/>
                </a:rPr>
                <a:t>Je-li v krabici jen jeden malý otvor, vytékání mléka brání vnější tlaková síla vzduchu </a:t>
              </a:r>
              <a:endParaRPr lang="cs-CZ" sz="3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cs typeface="+mn-cs"/>
              </a:endParaRPr>
            </a:p>
          </p:txBody>
        </p:sp>
      </p:grpSp>
      <p:pic>
        <p:nvPicPr>
          <p:cNvPr id="1033" name="Picture 9" descr="C:\Users\Krejsová\AppData\Local\Microsoft\Windows\Temporary Internet Files\Content.IE5\24NWSEIX\MC90043442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69088" y="4699000"/>
            <a:ext cx="2006600" cy="180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950" y="0"/>
            <a:ext cx="8578850" cy="2205038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dirty="0" smtClean="0"/>
              <a:t>Jakou tlakovou silou působí atmosférický vzduch na desku stolu o obsahu 150 dm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, je-li atmosférický tlak 940 hPa?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1000" y="2852738"/>
            <a:ext cx="8229600" cy="370522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 = 150 dm</a:t>
            </a:r>
            <a:r>
              <a:rPr lang="cs-CZ" sz="2800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2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= 1,5 m</a:t>
            </a:r>
            <a:r>
              <a:rPr lang="cs-CZ" sz="2800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2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</a:t>
            </a:r>
            <a:r>
              <a:rPr lang="cs-CZ" sz="2800" baseline="-250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= 940 hPa = 94 000Pa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 = ? N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 = </a:t>
            </a:r>
            <a:r>
              <a:rPr lang="cs-CZ" sz="28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</a:t>
            </a:r>
            <a:r>
              <a:rPr lang="cs-CZ" sz="2800" baseline="-250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. S = 94 000. 1,5 = 141 000 N = </a:t>
            </a:r>
            <a:r>
              <a:rPr lang="cs-CZ" sz="2800" u="dbl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141 </a:t>
            </a:r>
            <a:r>
              <a:rPr lang="cs-CZ" sz="2800" u="dbl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kN</a:t>
            </a:r>
            <a:endParaRPr lang="cs-CZ" sz="2800" u="dbl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395288" y="3933825"/>
            <a:ext cx="3671887" cy="0"/>
          </a:xfrm>
          <a:prstGeom prst="line">
            <a:avLst/>
          </a:prstGeom>
          <a:ln w="317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79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5148263" y="2060575"/>
            <a:ext cx="2851150" cy="220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668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Urči podle tabulek velikost atmosférického tlaku v místech na obrázku</a:t>
            </a:r>
            <a:endParaRPr lang="cs-CZ" sz="3200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3779838" y="1606550"/>
            <a:ext cx="14287" cy="4748213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3779838" y="6396038"/>
            <a:ext cx="3519487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4820" name="Group 7"/>
          <p:cNvGrpSpPr>
            <a:grpSpLocks noChangeAspect="1"/>
          </p:cNvGrpSpPr>
          <p:nvPr/>
        </p:nvGrpSpPr>
        <p:grpSpPr bwMode="auto">
          <a:xfrm>
            <a:off x="6372225" y="1052513"/>
            <a:ext cx="1404938" cy="1514475"/>
            <a:chOff x="4125" y="1621"/>
            <a:chExt cx="1048" cy="1129"/>
          </a:xfrm>
        </p:grpSpPr>
        <p:sp>
          <p:nvSpPr>
            <p:cNvPr id="34841" name="AutoShape 6"/>
            <p:cNvSpPr>
              <a:spLocks noChangeAspect="1" noChangeArrowheads="1" noTextEdit="1"/>
            </p:cNvSpPr>
            <p:nvPr/>
          </p:nvSpPr>
          <p:spPr bwMode="auto">
            <a:xfrm>
              <a:off x="4125" y="1621"/>
              <a:ext cx="1048" cy="1129"/>
            </a:xfrm>
            <a:custGeom>
              <a:avLst/>
              <a:gdLst>
                <a:gd name="T0" fmla="*/ 0 w 1663700"/>
                <a:gd name="T1" fmla="*/ 0 h 1792287"/>
                <a:gd name="T2" fmla="*/ 781 w 1663700"/>
                <a:gd name="T3" fmla="*/ 602 h 1792287"/>
                <a:gd name="T4" fmla="*/ 1048 w 1663700"/>
                <a:gd name="T5" fmla="*/ 1129 h 1792287"/>
                <a:gd name="T6" fmla="*/ 0 w 1663700"/>
                <a:gd name="T7" fmla="*/ 1129 h 1792287"/>
                <a:gd name="T8" fmla="*/ 0 w 1663700"/>
                <a:gd name="T9" fmla="*/ 0 h 179228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663700" h="1792287">
                  <a:moveTo>
                    <a:pt x="0" y="0"/>
                  </a:moveTo>
                  <a:lnTo>
                    <a:pt x="1240619" y="955343"/>
                  </a:lnTo>
                  <a:lnTo>
                    <a:pt x="1663700" y="1792287"/>
                  </a:lnTo>
                  <a:lnTo>
                    <a:pt x="0" y="1792287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42" name="Freeform 8"/>
            <p:cNvSpPr>
              <a:spLocks/>
            </p:cNvSpPr>
            <p:nvPr/>
          </p:nvSpPr>
          <p:spPr bwMode="auto">
            <a:xfrm>
              <a:off x="4133" y="1634"/>
              <a:ext cx="953" cy="1010"/>
            </a:xfrm>
            <a:custGeom>
              <a:avLst/>
              <a:gdLst>
                <a:gd name="T0" fmla="*/ 953 w 9823"/>
                <a:gd name="T1" fmla="*/ 896 h 9520"/>
                <a:gd name="T2" fmla="*/ 953 w 9823"/>
                <a:gd name="T3" fmla="*/ 0 h 9520"/>
                <a:gd name="T4" fmla="*/ 0 w 9823"/>
                <a:gd name="T5" fmla="*/ 138 h 9520"/>
                <a:gd name="T6" fmla="*/ 25 w 9823"/>
                <a:gd name="T7" fmla="*/ 1010 h 9520"/>
                <a:gd name="T8" fmla="*/ 953 w 9823"/>
                <a:gd name="T9" fmla="*/ 896 h 952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823" h="9520">
                  <a:moveTo>
                    <a:pt x="9823" y="8441"/>
                  </a:moveTo>
                  <a:lnTo>
                    <a:pt x="9823" y="0"/>
                  </a:lnTo>
                  <a:lnTo>
                    <a:pt x="0" y="1303"/>
                  </a:lnTo>
                  <a:lnTo>
                    <a:pt x="261" y="9520"/>
                  </a:lnTo>
                  <a:lnTo>
                    <a:pt x="9823" y="8441"/>
                  </a:lnTo>
                  <a:close/>
                </a:path>
              </a:pathLst>
            </a:custGeom>
            <a:noFill/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43" name="Freeform 9"/>
            <p:cNvSpPr>
              <a:spLocks/>
            </p:cNvSpPr>
            <p:nvPr/>
          </p:nvSpPr>
          <p:spPr bwMode="auto">
            <a:xfrm>
              <a:off x="4228" y="1811"/>
              <a:ext cx="8" cy="7"/>
            </a:xfrm>
            <a:custGeom>
              <a:avLst/>
              <a:gdLst>
                <a:gd name="T0" fmla="*/ 0 w 16"/>
                <a:gd name="T1" fmla="*/ 3 h 15"/>
                <a:gd name="T2" fmla="*/ 1 w 16"/>
                <a:gd name="T3" fmla="*/ 5 h 15"/>
                <a:gd name="T4" fmla="*/ 1 w 16"/>
                <a:gd name="T5" fmla="*/ 6 h 15"/>
                <a:gd name="T6" fmla="*/ 3 w 16"/>
                <a:gd name="T7" fmla="*/ 7 h 15"/>
                <a:gd name="T8" fmla="*/ 4 w 16"/>
                <a:gd name="T9" fmla="*/ 7 h 15"/>
                <a:gd name="T10" fmla="*/ 6 w 16"/>
                <a:gd name="T11" fmla="*/ 7 h 15"/>
                <a:gd name="T12" fmla="*/ 7 w 16"/>
                <a:gd name="T13" fmla="*/ 6 h 15"/>
                <a:gd name="T14" fmla="*/ 7 w 16"/>
                <a:gd name="T15" fmla="*/ 5 h 15"/>
                <a:gd name="T16" fmla="*/ 8 w 16"/>
                <a:gd name="T17" fmla="*/ 3 h 15"/>
                <a:gd name="T18" fmla="*/ 7 w 16"/>
                <a:gd name="T19" fmla="*/ 2 h 15"/>
                <a:gd name="T20" fmla="*/ 7 w 16"/>
                <a:gd name="T21" fmla="*/ 1 h 15"/>
                <a:gd name="T22" fmla="*/ 6 w 16"/>
                <a:gd name="T23" fmla="*/ 0 h 15"/>
                <a:gd name="T24" fmla="*/ 4 w 16"/>
                <a:gd name="T25" fmla="*/ 0 h 15"/>
                <a:gd name="T26" fmla="*/ 3 w 16"/>
                <a:gd name="T27" fmla="*/ 0 h 15"/>
                <a:gd name="T28" fmla="*/ 1 w 16"/>
                <a:gd name="T29" fmla="*/ 1 h 15"/>
                <a:gd name="T30" fmla="*/ 1 w 16"/>
                <a:gd name="T31" fmla="*/ 2 h 15"/>
                <a:gd name="T32" fmla="*/ 0 w 16"/>
                <a:gd name="T33" fmla="*/ 3 h 15"/>
                <a:gd name="T34" fmla="*/ 0 w 16"/>
                <a:gd name="T35" fmla="*/ 3 h 1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6"/>
                <a:gd name="T55" fmla="*/ 0 h 15"/>
                <a:gd name="T56" fmla="*/ 16 w 16"/>
                <a:gd name="T57" fmla="*/ 15 h 15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6" h="15">
                  <a:moveTo>
                    <a:pt x="0" y="7"/>
                  </a:moveTo>
                  <a:lnTo>
                    <a:pt x="1" y="11"/>
                  </a:lnTo>
                  <a:lnTo>
                    <a:pt x="2" y="13"/>
                  </a:lnTo>
                  <a:lnTo>
                    <a:pt x="6" y="14"/>
                  </a:lnTo>
                  <a:lnTo>
                    <a:pt x="8" y="15"/>
                  </a:lnTo>
                  <a:lnTo>
                    <a:pt x="12" y="14"/>
                  </a:lnTo>
                  <a:lnTo>
                    <a:pt x="14" y="13"/>
                  </a:lnTo>
                  <a:lnTo>
                    <a:pt x="15" y="11"/>
                  </a:lnTo>
                  <a:lnTo>
                    <a:pt x="16" y="7"/>
                  </a:lnTo>
                  <a:lnTo>
                    <a:pt x="15" y="5"/>
                  </a:lnTo>
                  <a:lnTo>
                    <a:pt x="14" y="3"/>
                  </a:lnTo>
                  <a:lnTo>
                    <a:pt x="12" y="1"/>
                  </a:lnTo>
                  <a:lnTo>
                    <a:pt x="8" y="0"/>
                  </a:lnTo>
                  <a:lnTo>
                    <a:pt x="6" y="1"/>
                  </a:lnTo>
                  <a:lnTo>
                    <a:pt x="2" y="3"/>
                  </a:lnTo>
                  <a:lnTo>
                    <a:pt x="1" y="5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44" name="Freeform 10"/>
            <p:cNvSpPr>
              <a:spLocks/>
            </p:cNvSpPr>
            <p:nvPr/>
          </p:nvSpPr>
          <p:spPr bwMode="auto">
            <a:xfrm>
              <a:off x="4726" y="1752"/>
              <a:ext cx="8" cy="8"/>
            </a:xfrm>
            <a:custGeom>
              <a:avLst/>
              <a:gdLst>
                <a:gd name="T0" fmla="*/ 0 w 16"/>
                <a:gd name="T1" fmla="*/ 4 h 16"/>
                <a:gd name="T2" fmla="*/ 1 w 16"/>
                <a:gd name="T3" fmla="*/ 5 h 16"/>
                <a:gd name="T4" fmla="*/ 1 w 16"/>
                <a:gd name="T5" fmla="*/ 6 h 16"/>
                <a:gd name="T6" fmla="*/ 2 w 16"/>
                <a:gd name="T7" fmla="*/ 7 h 16"/>
                <a:gd name="T8" fmla="*/ 4 w 16"/>
                <a:gd name="T9" fmla="*/ 8 h 16"/>
                <a:gd name="T10" fmla="*/ 5 w 16"/>
                <a:gd name="T11" fmla="*/ 7 h 16"/>
                <a:gd name="T12" fmla="*/ 7 w 16"/>
                <a:gd name="T13" fmla="*/ 6 h 16"/>
                <a:gd name="T14" fmla="*/ 7 w 16"/>
                <a:gd name="T15" fmla="*/ 5 h 16"/>
                <a:gd name="T16" fmla="*/ 8 w 16"/>
                <a:gd name="T17" fmla="*/ 4 h 16"/>
                <a:gd name="T18" fmla="*/ 7 w 16"/>
                <a:gd name="T19" fmla="*/ 2 h 16"/>
                <a:gd name="T20" fmla="*/ 7 w 16"/>
                <a:gd name="T21" fmla="*/ 1 h 16"/>
                <a:gd name="T22" fmla="*/ 5 w 16"/>
                <a:gd name="T23" fmla="*/ 1 h 16"/>
                <a:gd name="T24" fmla="*/ 4 w 16"/>
                <a:gd name="T25" fmla="*/ 0 h 16"/>
                <a:gd name="T26" fmla="*/ 2 w 16"/>
                <a:gd name="T27" fmla="*/ 1 h 16"/>
                <a:gd name="T28" fmla="*/ 1 w 16"/>
                <a:gd name="T29" fmla="*/ 1 h 16"/>
                <a:gd name="T30" fmla="*/ 1 w 16"/>
                <a:gd name="T31" fmla="*/ 2 h 16"/>
                <a:gd name="T32" fmla="*/ 0 w 16"/>
                <a:gd name="T33" fmla="*/ 4 h 16"/>
                <a:gd name="T34" fmla="*/ 0 w 16"/>
                <a:gd name="T35" fmla="*/ 4 h 1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6"/>
                <a:gd name="T55" fmla="*/ 0 h 16"/>
                <a:gd name="T56" fmla="*/ 16 w 16"/>
                <a:gd name="T57" fmla="*/ 16 h 1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6" h="16">
                  <a:moveTo>
                    <a:pt x="0" y="8"/>
                  </a:moveTo>
                  <a:lnTo>
                    <a:pt x="1" y="10"/>
                  </a:lnTo>
                  <a:lnTo>
                    <a:pt x="2" y="13"/>
                  </a:lnTo>
                  <a:lnTo>
                    <a:pt x="4" y="15"/>
                  </a:lnTo>
                  <a:lnTo>
                    <a:pt x="8" y="16"/>
                  </a:lnTo>
                  <a:lnTo>
                    <a:pt x="11" y="15"/>
                  </a:lnTo>
                  <a:lnTo>
                    <a:pt x="14" y="13"/>
                  </a:lnTo>
                  <a:lnTo>
                    <a:pt x="15" y="10"/>
                  </a:lnTo>
                  <a:lnTo>
                    <a:pt x="16" y="8"/>
                  </a:lnTo>
                  <a:lnTo>
                    <a:pt x="15" y="4"/>
                  </a:lnTo>
                  <a:lnTo>
                    <a:pt x="14" y="2"/>
                  </a:lnTo>
                  <a:lnTo>
                    <a:pt x="11" y="1"/>
                  </a:lnTo>
                  <a:lnTo>
                    <a:pt x="8" y="0"/>
                  </a:lnTo>
                  <a:lnTo>
                    <a:pt x="4" y="1"/>
                  </a:lnTo>
                  <a:lnTo>
                    <a:pt x="2" y="2"/>
                  </a:lnTo>
                  <a:lnTo>
                    <a:pt x="1" y="4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45" name="Freeform 11"/>
            <p:cNvSpPr>
              <a:spLocks/>
            </p:cNvSpPr>
            <p:nvPr/>
          </p:nvSpPr>
          <p:spPr bwMode="auto">
            <a:xfrm>
              <a:off x="4665" y="1869"/>
              <a:ext cx="8" cy="8"/>
            </a:xfrm>
            <a:custGeom>
              <a:avLst/>
              <a:gdLst>
                <a:gd name="T0" fmla="*/ 0 w 16"/>
                <a:gd name="T1" fmla="*/ 4 h 16"/>
                <a:gd name="T2" fmla="*/ 1 w 16"/>
                <a:gd name="T3" fmla="*/ 5 h 16"/>
                <a:gd name="T4" fmla="*/ 1 w 16"/>
                <a:gd name="T5" fmla="*/ 6 h 16"/>
                <a:gd name="T6" fmla="*/ 2 w 16"/>
                <a:gd name="T7" fmla="*/ 7 h 16"/>
                <a:gd name="T8" fmla="*/ 4 w 16"/>
                <a:gd name="T9" fmla="*/ 8 h 16"/>
                <a:gd name="T10" fmla="*/ 5 w 16"/>
                <a:gd name="T11" fmla="*/ 7 h 16"/>
                <a:gd name="T12" fmla="*/ 7 w 16"/>
                <a:gd name="T13" fmla="*/ 6 h 16"/>
                <a:gd name="T14" fmla="*/ 7 w 16"/>
                <a:gd name="T15" fmla="*/ 5 h 16"/>
                <a:gd name="T16" fmla="*/ 8 w 16"/>
                <a:gd name="T17" fmla="*/ 4 h 16"/>
                <a:gd name="T18" fmla="*/ 7 w 16"/>
                <a:gd name="T19" fmla="*/ 2 h 16"/>
                <a:gd name="T20" fmla="*/ 7 w 16"/>
                <a:gd name="T21" fmla="*/ 1 h 16"/>
                <a:gd name="T22" fmla="*/ 5 w 16"/>
                <a:gd name="T23" fmla="*/ 1 h 16"/>
                <a:gd name="T24" fmla="*/ 4 w 16"/>
                <a:gd name="T25" fmla="*/ 0 h 16"/>
                <a:gd name="T26" fmla="*/ 2 w 16"/>
                <a:gd name="T27" fmla="*/ 1 h 16"/>
                <a:gd name="T28" fmla="*/ 1 w 16"/>
                <a:gd name="T29" fmla="*/ 1 h 16"/>
                <a:gd name="T30" fmla="*/ 1 w 16"/>
                <a:gd name="T31" fmla="*/ 2 h 16"/>
                <a:gd name="T32" fmla="*/ 0 w 16"/>
                <a:gd name="T33" fmla="*/ 4 h 16"/>
                <a:gd name="T34" fmla="*/ 0 w 16"/>
                <a:gd name="T35" fmla="*/ 4 h 1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6"/>
                <a:gd name="T55" fmla="*/ 0 h 16"/>
                <a:gd name="T56" fmla="*/ 16 w 16"/>
                <a:gd name="T57" fmla="*/ 16 h 1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6" h="16">
                  <a:moveTo>
                    <a:pt x="0" y="8"/>
                  </a:moveTo>
                  <a:lnTo>
                    <a:pt x="1" y="11"/>
                  </a:lnTo>
                  <a:lnTo>
                    <a:pt x="2" y="13"/>
                  </a:lnTo>
                  <a:lnTo>
                    <a:pt x="4" y="15"/>
                  </a:lnTo>
                  <a:lnTo>
                    <a:pt x="8" y="16"/>
                  </a:lnTo>
                  <a:lnTo>
                    <a:pt x="10" y="15"/>
                  </a:lnTo>
                  <a:lnTo>
                    <a:pt x="14" y="13"/>
                  </a:lnTo>
                  <a:lnTo>
                    <a:pt x="15" y="11"/>
                  </a:lnTo>
                  <a:lnTo>
                    <a:pt x="16" y="8"/>
                  </a:lnTo>
                  <a:lnTo>
                    <a:pt x="15" y="5"/>
                  </a:lnTo>
                  <a:lnTo>
                    <a:pt x="14" y="2"/>
                  </a:lnTo>
                  <a:lnTo>
                    <a:pt x="10" y="1"/>
                  </a:lnTo>
                  <a:lnTo>
                    <a:pt x="8" y="0"/>
                  </a:lnTo>
                  <a:lnTo>
                    <a:pt x="4" y="1"/>
                  </a:lnTo>
                  <a:lnTo>
                    <a:pt x="2" y="2"/>
                  </a:lnTo>
                  <a:lnTo>
                    <a:pt x="1" y="5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46" name="Freeform 12"/>
            <p:cNvSpPr>
              <a:spLocks/>
            </p:cNvSpPr>
            <p:nvPr/>
          </p:nvSpPr>
          <p:spPr bwMode="auto">
            <a:xfrm>
              <a:off x="4476" y="1847"/>
              <a:ext cx="8" cy="9"/>
            </a:xfrm>
            <a:custGeom>
              <a:avLst/>
              <a:gdLst>
                <a:gd name="T0" fmla="*/ 0 w 16"/>
                <a:gd name="T1" fmla="*/ 5 h 16"/>
                <a:gd name="T2" fmla="*/ 1 w 16"/>
                <a:gd name="T3" fmla="*/ 7 h 16"/>
                <a:gd name="T4" fmla="*/ 1 w 16"/>
                <a:gd name="T5" fmla="*/ 8 h 16"/>
                <a:gd name="T6" fmla="*/ 2 w 16"/>
                <a:gd name="T7" fmla="*/ 8 h 16"/>
                <a:gd name="T8" fmla="*/ 4 w 16"/>
                <a:gd name="T9" fmla="*/ 9 h 16"/>
                <a:gd name="T10" fmla="*/ 5 w 16"/>
                <a:gd name="T11" fmla="*/ 8 h 16"/>
                <a:gd name="T12" fmla="*/ 7 w 16"/>
                <a:gd name="T13" fmla="*/ 8 h 16"/>
                <a:gd name="T14" fmla="*/ 7 w 16"/>
                <a:gd name="T15" fmla="*/ 7 h 16"/>
                <a:gd name="T16" fmla="*/ 8 w 16"/>
                <a:gd name="T17" fmla="*/ 5 h 16"/>
                <a:gd name="T18" fmla="*/ 7 w 16"/>
                <a:gd name="T19" fmla="*/ 3 h 16"/>
                <a:gd name="T20" fmla="*/ 7 w 16"/>
                <a:gd name="T21" fmla="*/ 1 h 16"/>
                <a:gd name="T22" fmla="*/ 5 w 16"/>
                <a:gd name="T23" fmla="*/ 1 h 16"/>
                <a:gd name="T24" fmla="*/ 4 w 16"/>
                <a:gd name="T25" fmla="*/ 0 h 16"/>
                <a:gd name="T26" fmla="*/ 2 w 16"/>
                <a:gd name="T27" fmla="*/ 1 h 16"/>
                <a:gd name="T28" fmla="*/ 1 w 16"/>
                <a:gd name="T29" fmla="*/ 1 h 16"/>
                <a:gd name="T30" fmla="*/ 1 w 16"/>
                <a:gd name="T31" fmla="*/ 3 h 16"/>
                <a:gd name="T32" fmla="*/ 0 w 16"/>
                <a:gd name="T33" fmla="*/ 5 h 16"/>
                <a:gd name="T34" fmla="*/ 0 w 16"/>
                <a:gd name="T35" fmla="*/ 5 h 1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6"/>
                <a:gd name="T55" fmla="*/ 0 h 16"/>
                <a:gd name="T56" fmla="*/ 16 w 16"/>
                <a:gd name="T57" fmla="*/ 16 h 1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6" h="16">
                  <a:moveTo>
                    <a:pt x="0" y="8"/>
                  </a:moveTo>
                  <a:lnTo>
                    <a:pt x="1" y="12"/>
                  </a:lnTo>
                  <a:lnTo>
                    <a:pt x="2" y="14"/>
                  </a:lnTo>
                  <a:lnTo>
                    <a:pt x="4" y="15"/>
                  </a:lnTo>
                  <a:lnTo>
                    <a:pt x="8" y="16"/>
                  </a:lnTo>
                  <a:lnTo>
                    <a:pt x="11" y="15"/>
                  </a:lnTo>
                  <a:lnTo>
                    <a:pt x="14" y="14"/>
                  </a:lnTo>
                  <a:lnTo>
                    <a:pt x="15" y="12"/>
                  </a:lnTo>
                  <a:lnTo>
                    <a:pt x="16" y="8"/>
                  </a:lnTo>
                  <a:lnTo>
                    <a:pt x="15" y="6"/>
                  </a:lnTo>
                  <a:lnTo>
                    <a:pt x="14" y="2"/>
                  </a:lnTo>
                  <a:lnTo>
                    <a:pt x="11" y="1"/>
                  </a:lnTo>
                  <a:lnTo>
                    <a:pt x="8" y="0"/>
                  </a:lnTo>
                  <a:lnTo>
                    <a:pt x="4" y="1"/>
                  </a:lnTo>
                  <a:lnTo>
                    <a:pt x="2" y="2"/>
                  </a:lnTo>
                  <a:lnTo>
                    <a:pt x="1" y="6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47" name="Freeform 13"/>
            <p:cNvSpPr>
              <a:spLocks/>
            </p:cNvSpPr>
            <p:nvPr/>
          </p:nvSpPr>
          <p:spPr bwMode="auto">
            <a:xfrm>
              <a:off x="4538" y="1922"/>
              <a:ext cx="7" cy="8"/>
            </a:xfrm>
            <a:custGeom>
              <a:avLst/>
              <a:gdLst>
                <a:gd name="T0" fmla="*/ 0 w 15"/>
                <a:gd name="T1" fmla="*/ 4 h 16"/>
                <a:gd name="T2" fmla="*/ 0 w 15"/>
                <a:gd name="T3" fmla="*/ 5 h 16"/>
                <a:gd name="T4" fmla="*/ 1 w 15"/>
                <a:gd name="T5" fmla="*/ 7 h 16"/>
                <a:gd name="T6" fmla="*/ 2 w 15"/>
                <a:gd name="T7" fmla="*/ 7 h 16"/>
                <a:gd name="T8" fmla="*/ 3 w 15"/>
                <a:gd name="T9" fmla="*/ 8 h 16"/>
                <a:gd name="T10" fmla="*/ 5 w 15"/>
                <a:gd name="T11" fmla="*/ 7 h 16"/>
                <a:gd name="T12" fmla="*/ 6 w 15"/>
                <a:gd name="T13" fmla="*/ 7 h 16"/>
                <a:gd name="T14" fmla="*/ 7 w 15"/>
                <a:gd name="T15" fmla="*/ 5 h 16"/>
                <a:gd name="T16" fmla="*/ 7 w 15"/>
                <a:gd name="T17" fmla="*/ 4 h 16"/>
                <a:gd name="T18" fmla="*/ 7 w 15"/>
                <a:gd name="T19" fmla="*/ 2 h 16"/>
                <a:gd name="T20" fmla="*/ 6 w 15"/>
                <a:gd name="T21" fmla="*/ 1 h 16"/>
                <a:gd name="T22" fmla="*/ 5 w 15"/>
                <a:gd name="T23" fmla="*/ 1 h 16"/>
                <a:gd name="T24" fmla="*/ 3 w 15"/>
                <a:gd name="T25" fmla="*/ 0 h 16"/>
                <a:gd name="T26" fmla="*/ 2 w 15"/>
                <a:gd name="T27" fmla="*/ 1 h 16"/>
                <a:gd name="T28" fmla="*/ 1 w 15"/>
                <a:gd name="T29" fmla="*/ 1 h 16"/>
                <a:gd name="T30" fmla="*/ 0 w 15"/>
                <a:gd name="T31" fmla="*/ 2 h 16"/>
                <a:gd name="T32" fmla="*/ 0 w 15"/>
                <a:gd name="T33" fmla="*/ 4 h 16"/>
                <a:gd name="T34" fmla="*/ 0 w 15"/>
                <a:gd name="T35" fmla="*/ 4 h 1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5"/>
                <a:gd name="T55" fmla="*/ 0 h 16"/>
                <a:gd name="T56" fmla="*/ 15 w 15"/>
                <a:gd name="T57" fmla="*/ 16 h 1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5" h="16">
                  <a:moveTo>
                    <a:pt x="0" y="8"/>
                  </a:moveTo>
                  <a:lnTo>
                    <a:pt x="1" y="11"/>
                  </a:lnTo>
                  <a:lnTo>
                    <a:pt x="2" y="14"/>
                  </a:lnTo>
                  <a:lnTo>
                    <a:pt x="5" y="15"/>
                  </a:lnTo>
                  <a:lnTo>
                    <a:pt x="7" y="16"/>
                  </a:lnTo>
                  <a:lnTo>
                    <a:pt x="10" y="15"/>
                  </a:lnTo>
                  <a:lnTo>
                    <a:pt x="13" y="14"/>
                  </a:lnTo>
                  <a:lnTo>
                    <a:pt x="14" y="11"/>
                  </a:lnTo>
                  <a:lnTo>
                    <a:pt x="15" y="8"/>
                  </a:lnTo>
                  <a:lnTo>
                    <a:pt x="14" y="4"/>
                  </a:lnTo>
                  <a:lnTo>
                    <a:pt x="13" y="2"/>
                  </a:lnTo>
                  <a:lnTo>
                    <a:pt x="10" y="1"/>
                  </a:lnTo>
                  <a:lnTo>
                    <a:pt x="7" y="0"/>
                  </a:lnTo>
                  <a:lnTo>
                    <a:pt x="5" y="1"/>
                  </a:lnTo>
                  <a:lnTo>
                    <a:pt x="2" y="2"/>
                  </a:lnTo>
                  <a:lnTo>
                    <a:pt x="1" y="4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48" name="Freeform 14"/>
            <p:cNvSpPr>
              <a:spLocks/>
            </p:cNvSpPr>
            <p:nvPr/>
          </p:nvSpPr>
          <p:spPr bwMode="auto">
            <a:xfrm>
              <a:off x="4862" y="2042"/>
              <a:ext cx="8" cy="8"/>
            </a:xfrm>
            <a:custGeom>
              <a:avLst/>
              <a:gdLst>
                <a:gd name="T0" fmla="*/ 0 w 16"/>
                <a:gd name="T1" fmla="*/ 4 h 16"/>
                <a:gd name="T2" fmla="*/ 1 w 16"/>
                <a:gd name="T3" fmla="*/ 5 h 16"/>
                <a:gd name="T4" fmla="*/ 1 w 16"/>
                <a:gd name="T5" fmla="*/ 6 h 16"/>
                <a:gd name="T6" fmla="*/ 3 w 16"/>
                <a:gd name="T7" fmla="*/ 7 h 16"/>
                <a:gd name="T8" fmla="*/ 4 w 16"/>
                <a:gd name="T9" fmla="*/ 8 h 16"/>
                <a:gd name="T10" fmla="*/ 5 w 16"/>
                <a:gd name="T11" fmla="*/ 7 h 16"/>
                <a:gd name="T12" fmla="*/ 7 w 16"/>
                <a:gd name="T13" fmla="*/ 6 h 16"/>
                <a:gd name="T14" fmla="*/ 7 w 16"/>
                <a:gd name="T15" fmla="*/ 5 h 16"/>
                <a:gd name="T16" fmla="*/ 8 w 16"/>
                <a:gd name="T17" fmla="*/ 4 h 16"/>
                <a:gd name="T18" fmla="*/ 7 w 16"/>
                <a:gd name="T19" fmla="*/ 2 h 16"/>
                <a:gd name="T20" fmla="*/ 7 w 16"/>
                <a:gd name="T21" fmla="*/ 1 h 16"/>
                <a:gd name="T22" fmla="*/ 5 w 16"/>
                <a:gd name="T23" fmla="*/ 1 h 16"/>
                <a:gd name="T24" fmla="*/ 4 w 16"/>
                <a:gd name="T25" fmla="*/ 0 h 16"/>
                <a:gd name="T26" fmla="*/ 3 w 16"/>
                <a:gd name="T27" fmla="*/ 1 h 16"/>
                <a:gd name="T28" fmla="*/ 1 w 16"/>
                <a:gd name="T29" fmla="*/ 1 h 16"/>
                <a:gd name="T30" fmla="*/ 1 w 16"/>
                <a:gd name="T31" fmla="*/ 2 h 16"/>
                <a:gd name="T32" fmla="*/ 0 w 16"/>
                <a:gd name="T33" fmla="*/ 4 h 16"/>
                <a:gd name="T34" fmla="*/ 0 w 16"/>
                <a:gd name="T35" fmla="*/ 4 h 1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6"/>
                <a:gd name="T55" fmla="*/ 0 h 16"/>
                <a:gd name="T56" fmla="*/ 16 w 16"/>
                <a:gd name="T57" fmla="*/ 16 h 1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6" h="16">
                  <a:moveTo>
                    <a:pt x="0" y="8"/>
                  </a:moveTo>
                  <a:lnTo>
                    <a:pt x="1" y="11"/>
                  </a:lnTo>
                  <a:lnTo>
                    <a:pt x="2" y="13"/>
                  </a:lnTo>
                  <a:lnTo>
                    <a:pt x="6" y="15"/>
                  </a:lnTo>
                  <a:lnTo>
                    <a:pt x="8" y="16"/>
                  </a:lnTo>
                  <a:lnTo>
                    <a:pt x="11" y="15"/>
                  </a:lnTo>
                  <a:lnTo>
                    <a:pt x="14" y="13"/>
                  </a:lnTo>
                  <a:lnTo>
                    <a:pt x="15" y="11"/>
                  </a:lnTo>
                  <a:lnTo>
                    <a:pt x="16" y="8"/>
                  </a:lnTo>
                  <a:lnTo>
                    <a:pt x="15" y="5"/>
                  </a:lnTo>
                  <a:lnTo>
                    <a:pt x="14" y="2"/>
                  </a:lnTo>
                  <a:lnTo>
                    <a:pt x="11" y="1"/>
                  </a:lnTo>
                  <a:lnTo>
                    <a:pt x="8" y="0"/>
                  </a:lnTo>
                  <a:lnTo>
                    <a:pt x="6" y="1"/>
                  </a:lnTo>
                  <a:lnTo>
                    <a:pt x="2" y="2"/>
                  </a:lnTo>
                  <a:lnTo>
                    <a:pt x="1" y="5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49" name="Freeform 15"/>
            <p:cNvSpPr>
              <a:spLocks/>
            </p:cNvSpPr>
            <p:nvPr/>
          </p:nvSpPr>
          <p:spPr bwMode="auto">
            <a:xfrm>
              <a:off x="4974" y="2058"/>
              <a:ext cx="8" cy="8"/>
            </a:xfrm>
            <a:custGeom>
              <a:avLst/>
              <a:gdLst>
                <a:gd name="T0" fmla="*/ 0 w 17"/>
                <a:gd name="T1" fmla="*/ 4 h 16"/>
                <a:gd name="T2" fmla="*/ 1 w 17"/>
                <a:gd name="T3" fmla="*/ 5 h 16"/>
                <a:gd name="T4" fmla="*/ 1 w 17"/>
                <a:gd name="T5" fmla="*/ 7 h 16"/>
                <a:gd name="T6" fmla="*/ 2 w 17"/>
                <a:gd name="T7" fmla="*/ 7 h 16"/>
                <a:gd name="T8" fmla="*/ 4 w 17"/>
                <a:gd name="T9" fmla="*/ 8 h 16"/>
                <a:gd name="T10" fmla="*/ 5 w 17"/>
                <a:gd name="T11" fmla="*/ 7 h 16"/>
                <a:gd name="T12" fmla="*/ 7 w 17"/>
                <a:gd name="T13" fmla="*/ 7 h 16"/>
                <a:gd name="T14" fmla="*/ 7 w 17"/>
                <a:gd name="T15" fmla="*/ 5 h 16"/>
                <a:gd name="T16" fmla="*/ 8 w 17"/>
                <a:gd name="T17" fmla="*/ 4 h 16"/>
                <a:gd name="T18" fmla="*/ 7 w 17"/>
                <a:gd name="T19" fmla="*/ 2 h 16"/>
                <a:gd name="T20" fmla="*/ 7 w 17"/>
                <a:gd name="T21" fmla="*/ 1 h 16"/>
                <a:gd name="T22" fmla="*/ 5 w 17"/>
                <a:gd name="T23" fmla="*/ 1 h 16"/>
                <a:gd name="T24" fmla="*/ 4 w 17"/>
                <a:gd name="T25" fmla="*/ 0 h 16"/>
                <a:gd name="T26" fmla="*/ 2 w 17"/>
                <a:gd name="T27" fmla="*/ 1 h 16"/>
                <a:gd name="T28" fmla="*/ 1 w 17"/>
                <a:gd name="T29" fmla="*/ 1 h 16"/>
                <a:gd name="T30" fmla="*/ 1 w 17"/>
                <a:gd name="T31" fmla="*/ 2 h 16"/>
                <a:gd name="T32" fmla="*/ 0 w 17"/>
                <a:gd name="T33" fmla="*/ 4 h 16"/>
                <a:gd name="T34" fmla="*/ 0 w 17"/>
                <a:gd name="T35" fmla="*/ 4 h 1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7"/>
                <a:gd name="T55" fmla="*/ 0 h 16"/>
                <a:gd name="T56" fmla="*/ 17 w 17"/>
                <a:gd name="T57" fmla="*/ 16 h 1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7" h="16">
                  <a:moveTo>
                    <a:pt x="0" y="8"/>
                  </a:moveTo>
                  <a:lnTo>
                    <a:pt x="2" y="11"/>
                  </a:lnTo>
                  <a:lnTo>
                    <a:pt x="3" y="14"/>
                  </a:lnTo>
                  <a:lnTo>
                    <a:pt x="5" y="15"/>
                  </a:lnTo>
                  <a:lnTo>
                    <a:pt x="9" y="16"/>
                  </a:lnTo>
                  <a:lnTo>
                    <a:pt x="11" y="15"/>
                  </a:lnTo>
                  <a:lnTo>
                    <a:pt x="14" y="14"/>
                  </a:lnTo>
                  <a:lnTo>
                    <a:pt x="15" y="11"/>
                  </a:lnTo>
                  <a:lnTo>
                    <a:pt x="17" y="8"/>
                  </a:lnTo>
                  <a:lnTo>
                    <a:pt x="15" y="4"/>
                  </a:lnTo>
                  <a:lnTo>
                    <a:pt x="14" y="2"/>
                  </a:lnTo>
                  <a:lnTo>
                    <a:pt x="11" y="1"/>
                  </a:lnTo>
                  <a:lnTo>
                    <a:pt x="9" y="0"/>
                  </a:lnTo>
                  <a:lnTo>
                    <a:pt x="5" y="1"/>
                  </a:lnTo>
                  <a:lnTo>
                    <a:pt x="3" y="2"/>
                  </a:lnTo>
                  <a:lnTo>
                    <a:pt x="2" y="4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50" name="Freeform 16"/>
            <p:cNvSpPr>
              <a:spLocks/>
            </p:cNvSpPr>
            <p:nvPr/>
          </p:nvSpPr>
          <p:spPr bwMode="auto">
            <a:xfrm>
              <a:off x="4878" y="2194"/>
              <a:ext cx="8" cy="8"/>
            </a:xfrm>
            <a:custGeom>
              <a:avLst/>
              <a:gdLst>
                <a:gd name="T0" fmla="*/ 0 w 16"/>
                <a:gd name="T1" fmla="*/ 4 h 16"/>
                <a:gd name="T2" fmla="*/ 1 w 16"/>
                <a:gd name="T3" fmla="*/ 5 h 16"/>
                <a:gd name="T4" fmla="*/ 1 w 16"/>
                <a:gd name="T5" fmla="*/ 7 h 16"/>
                <a:gd name="T6" fmla="*/ 2 w 16"/>
                <a:gd name="T7" fmla="*/ 7 h 16"/>
                <a:gd name="T8" fmla="*/ 4 w 16"/>
                <a:gd name="T9" fmla="*/ 8 h 16"/>
                <a:gd name="T10" fmla="*/ 6 w 16"/>
                <a:gd name="T11" fmla="*/ 7 h 16"/>
                <a:gd name="T12" fmla="*/ 7 w 16"/>
                <a:gd name="T13" fmla="*/ 7 h 16"/>
                <a:gd name="T14" fmla="*/ 7 w 16"/>
                <a:gd name="T15" fmla="*/ 5 h 16"/>
                <a:gd name="T16" fmla="*/ 8 w 16"/>
                <a:gd name="T17" fmla="*/ 4 h 16"/>
                <a:gd name="T18" fmla="*/ 7 w 16"/>
                <a:gd name="T19" fmla="*/ 2 h 16"/>
                <a:gd name="T20" fmla="*/ 7 w 16"/>
                <a:gd name="T21" fmla="*/ 1 h 16"/>
                <a:gd name="T22" fmla="*/ 6 w 16"/>
                <a:gd name="T23" fmla="*/ 1 h 16"/>
                <a:gd name="T24" fmla="*/ 4 w 16"/>
                <a:gd name="T25" fmla="*/ 0 h 16"/>
                <a:gd name="T26" fmla="*/ 2 w 16"/>
                <a:gd name="T27" fmla="*/ 1 h 16"/>
                <a:gd name="T28" fmla="*/ 1 w 16"/>
                <a:gd name="T29" fmla="*/ 1 h 16"/>
                <a:gd name="T30" fmla="*/ 1 w 16"/>
                <a:gd name="T31" fmla="*/ 2 h 16"/>
                <a:gd name="T32" fmla="*/ 0 w 16"/>
                <a:gd name="T33" fmla="*/ 4 h 16"/>
                <a:gd name="T34" fmla="*/ 0 w 16"/>
                <a:gd name="T35" fmla="*/ 4 h 1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6"/>
                <a:gd name="T55" fmla="*/ 0 h 16"/>
                <a:gd name="T56" fmla="*/ 16 w 16"/>
                <a:gd name="T57" fmla="*/ 16 h 1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6" h="16">
                  <a:moveTo>
                    <a:pt x="0" y="8"/>
                  </a:moveTo>
                  <a:lnTo>
                    <a:pt x="1" y="11"/>
                  </a:lnTo>
                  <a:lnTo>
                    <a:pt x="2" y="14"/>
                  </a:lnTo>
                  <a:lnTo>
                    <a:pt x="5" y="15"/>
                  </a:lnTo>
                  <a:lnTo>
                    <a:pt x="8" y="16"/>
                  </a:lnTo>
                  <a:lnTo>
                    <a:pt x="12" y="15"/>
                  </a:lnTo>
                  <a:lnTo>
                    <a:pt x="14" y="14"/>
                  </a:lnTo>
                  <a:lnTo>
                    <a:pt x="15" y="11"/>
                  </a:lnTo>
                  <a:lnTo>
                    <a:pt x="16" y="8"/>
                  </a:lnTo>
                  <a:lnTo>
                    <a:pt x="15" y="4"/>
                  </a:lnTo>
                  <a:lnTo>
                    <a:pt x="14" y="2"/>
                  </a:lnTo>
                  <a:lnTo>
                    <a:pt x="12" y="1"/>
                  </a:lnTo>
                  <a:lnTo>
                    <a:pt x="8" y="0"/>
                  </a:lnTo>
                  <a:lnTo>
                    <a:pt x="5" y="1"/>
                  </a:lnTo>
                  <a:lnTo>
                    <a:pt x="2" y="2"/>
                  </a:lnTo>
                  <a:lnTo>
                    <a:pt x="1" y="4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51" name="Freeform 17"/>
            <p:cNvSpPr>
              <a:spLocks/>
            </p:cNvSpPr>
            <p:nvPr/>
          </p:nvSpPr>
          <p:spPr bwMode="auto">
            <a:xfrm>
              <a:off x="4332" y="2573"/>
              <a:ext cx="8" cy="8"/>
            </a:xfrm>
            <a:custGeom>
              <a:avLst/>
              <a:gdLst>
                <a:gd name="T0" fmla="*/ 0 w 16"/>
                <a:gd name="T1" fmla="*/ 4 h 16"/>
                <a:gd name="T2" fmla="*/ 1 w 16"/>
                <a:gd name="T3" fmla="*/ 5 h 16"/>
                <a:gd name="T4" fmla="*/ 1 w 16"/>
                <a:gd name="T5" fmla="*/ 7 h 16"/>
                <a:gd name="T6" fmla="*/ 2 w 16"/>
                <a:gd name="T7" fmla="*/ 7 h 16"/>
                <a:gd name="T8" fmla="*/ 4 w 16"/>
                <a:gd name="T9" fmla="*/ 8 h 16"/>
                <a:gd name="T10" fmla="*/ 5 w 16"/>
                <a:gd name="T11" fmla="*/ 7 h 16"/>
                <a:gd name="T12" fmla="*/ 6 w 16"/>
                <a:gd name="T13" fmla="*/ 7 h 16"/>
                <a:gd name="T14" fmla="*/ 7 w 16"/>
                <a:gd name="T15" fmla="*/ 5 h 16"/>
                <a:gd name="T16" fmla="*/ 8 w 16"/>
                <a:gd name="T17" fmla="*/ 4 h 16"/>
                <a:gd name="T18" fmla="*/ 7 w 16"/>
                <a:gd name="T19" fmla="*/ 2 h 16"/>
                <a:gd name="T20" fmla="*/ 6 w 16"/>
                <a:gd name="T21" fmla="*/ 1 h 16"/>
                <a:gd name="T22" fmla="*/ 5 w 16"/>
                <a:gd name="T23" fmla="*/ 1 h 16"/>
                <a:gd name="T24" fmla="*/ 4 w 16"/>
                <a:gd name="T25" fmla="*/ 0 h 16"/>
                <a:gd name="T26" fmla="*/ 2 w 16"/>
                <a:gd name="T27" fmla="*/ 1 h 16"/>
                <a:gd name="T28" fmla="*/ 1 w 16"/>
                <a:gd name="T29" fmla="*/ 1 h 16"/>
                <a:gd name="T30" fmla="*/ 1 w 16"/>
                <a:gd name="T31" fmla="*/ 2 h 16"/>
                <a:gd name="T32" fmla="*/ 0 w 16"/>
                <a:gd name="T33" fmla="*/ 4 h 16"/>
                <a:gd name="T34" fmla="*/ 0 w 16"/>
                <a:gd name="T35" fmla="*/ 4 h 1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6"/>
                <a:gd name="T55" fmla="*/ 0 h 16"/>
                <a:gd name="T56" fmla="*/ 16 w 16"/>
                <a:gd name="T57" fmla="*/ 16 h 1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6" h="16">
                  <a:moveTo>
                    <a:pt x="0" y="8"/>
                  </a:moveTo>
                  <a:lnTo>
                    <a:pt x="1" y="11"/>
                  </a:lnTo>
                  <a:lnTo>
                    <a:pt x="2" y="14"/>
                  </a:lnTo>
                  <a:lnTo>
                    <a:pt x="4" y="15"/>
                  </a:lnTo>
                  <a:lnTo>
                    <a:pt x="8" y="16"/>
                  </a:lnTo>
                  <a:lnTo>
                    <a:pt x="11" y="15"/>
                  </a:lnTo>
                  <a:lnTo>
                    <a:pt x="13" y="14"/>
                  </a:lnTo>
                  <a:lnTo>
                    <a:pt x="15" y="11"/>
                  </a:lnTo>
                  <a:lnTo>
                    <a:pt x="16" y="8"/>
                  </a:lnTo>
                  <a:lnTo>
                    <a:pt x="15" y="5"/>
                  </a:lnTo>
                  <a:lnTo>
                    <a:pt x="13" y="2"/>
                  </a:lnTo>
                  <a:lnTo>
                    <a:pt x="11" y="1"/>
                  </a:lnTo>
                  <a:lnTo>
                    <a:pt x="8" y="0"/>
                  </a:lnTo>
                  <a:lnTo>
                    <a:pt x="4" y="1"/>
                  </a:lnTo>
                  <a:lnTo>
                    <a:pt x="2" y="2"/>
                  </a:lnTo>
                  <a:lnTo>
                    <a:pt x="1" y="5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52" name="Freeform 18"/>
            <p:cNvSpPr>
              <a:spLocks/>
            </p:cNvSpPr>
            <p:nvPr/>
          </p:nvSpPr>
          <p:spPr bwMode="auto">
            <a:xfrm>
              <a:off x="4313" y="2517"/>
              <a:ext cx="8" cy="8"/>
            </a:xfrm>
            <a:custGeom>
              <a:avLst/>
              <a:gdLst>
                <a:gd name="T0" fmla="*/ 0 w 16"/>
                <a:gd name="T1" fmla="*/ 4 h 16"/>
                <a:gd name="T2" fmla="*/ 1 w 16"/>
                <a:gd name="T3" fmla="*/ 6 h 16"/>
                <a:gd name="T4" fmla="*/ 1 w 16"/>
                <a:gd name="T5" fmla="*/ 7 h 16"/>
                <a:gd name="T6" fmla="*/ 2 w 16"/>
                <a:gd name="T7" fmla="*/ 7 h 16"/>
                <a:gd name="T8" fmla="*/ 4 w 16"/>
                <a:gd name="T9" fmla="*/ 8 h 16"/>
                <a:gd name="T10" fmla="*/ 5 w 16"/>
                <a:gd name="T11" fmla="*/ 7 h 16"/>
                <a:gd name="T12" fmla="*/ 7 w 16"/>
                <a:gd name="T13" fmla="*/ 7 h 16"/>
                <a:gd name="T14" fmla="*/ 7 w 16"/>
                <a:gd name="T15" fmla="*/ 6 h 16"/>
                <a:gd name="T16" fmla="*/ 8 w 16"/>
                <a:gd name="T17" fmla="*/ 4 h 16"/>
                <a:gd name="T18" fmla="*/ 7 w 16"/>
                <a:gd name="T19" fmla="*/ 3 h 16"/>
                <a:gd name="T20" fmla="*/ 7 w 16"/>
                <a:gd name="T21" fmla="*/ 1 h 16"/>
                <a:gd name="T22" fmla="*/ 5 w 16"/>
                <a:gd name="T23" fmla="*/ 1 h 16"/>
                <a:gd name="T24" fmla="*/ 4 w 16"/>
                <a:gd name="T25" fmla="*/ 0 h 16"/>
                <a:gd name="T26" fmla="*/ 2 w 16"/>
                <a:gd name="T27" fmla="*/ 1 h 16"/>
                <a:gd name="T28" fmla="*/ 1 w 16"/>
                <a:gd name="T29" fmla="*/ 1 h 16"/>
                <a:gd name="T30" fmla="*/ 1 w 16"/>
                <a:gd name="T31" fmla="*/ 3 h 16"/>
                <a:gd name="T32" fmla="*/ 0 w 16"/>
                <a:gd name="T33" fmla="*/ 4 h 16"/>
                <a:gd name="T34" fmla="*/ 0 w 16"/>
                <a:gd name="T35" fmla="*/ 4 h 1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6"/>
                <a:gd name="T55" fmla="*/ 0 h 16"/>
                <a:gd name="T56" fmla="*/ 16 w 16"/>
                <a:gd name="T57" fmla="*/ 16 h 1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6" h="16">
                  <a:moveTo>
                    <a:pt x="0" y="8"/>
                  </a:moveTo>
                  <a:lnTo>
                    <a:pt x="1" y="12"/>
                  </a:lnTo>
                  <a:lnTo>
                    <a:pt x="2" y="14"/>
                  </a:lnTo>
                  <a:lnTo>
                    <a:pt x="4" y="15"/>
                  </a:lnTo>
                  <a:lnTo>
                    <a:pt x="8" y="16"/>
                  </a:lnTo>
                  <a:lnTo>
                    <a:pt x="10" y="15"/>
                  </a:lnTo>
                  <a:lnTo>
                    <a:pt x="14" y="14"/>
                  </a:lnTo>
                  <a:lnTo>
                    <a:pt x="15" y="12"/>
                  </a:lnTo>
                  <a:lnTo>
                    <a:pt x="16" y="8"/>
                  </a:lnTo>
                  <a:lnTo>
                    <a:pt x="15" y="6"/>
                  </a:lnTo>
                  <a:lnTo>
                    <a:pt x="14" y="2"/>
                  </a:lnTo>
                  <a:lnTo>
                    <a:pt x="10" y="1"/>
                  </a:lnTo>
                  <a:lnTo>
                    <a:pt x="8" y="0"/>
                  </a:lnTo>
                  <a:lnTo>
                    <a:pt x="4" y="1"/>
                  </a:lnTo>
                  <a:lnTo>
                    <a:pt x="2" y="2"/>
                  </a:lnTo>
                  <a:lnTo>
                    <a:pt x="1" y="6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53" name="Freeform 19"/>
            <p:cNvSpPr>
              <a:spLocks/>
            </p:cNvSpPr>
            <p:nvPr/>
          </p:nvSpPr>
          <p:spPr bwMode="auto">
            <a:xfrm>
              <a:off x="4718" y="2554"/>
              <a:ext cx="8" cy="8"/>
            </a:xfrm>
            <a:custGeom>
              <a:avLst/>
              <a:gdLst>
                <a:gd name="T0" fmla="*/ 0 w 16"/>
                <a:gd name="T1" fmla="*/ 4 h 16"/>
                <a:gd name="T2" fmla="*/ 1 w 16"/>
                <a:gd name="T3" fmla="*/ 6 h 16"/>
                <a:gd name="T4" fmla="*/ 1 w 16"/>
                <a:gd name="T5" fmla="*/ 7 h 16"/>
                <a:gd name="T6" fmla="*/ 2 w 16"/>
                <a:gd name="T7" fmla="*/ 7 h 16"/>
                <a:gd name="T8" fmla="*/ 4 w 16"/>
                <a:gd name="T9" fmla="*/ 8 h 16"/>
                <a:gd name="T10" fmla="*/ 5 w 16"/>
                <a:gd name="T11" fmla="*/ 7 h 16"/>
                <a:gd name="T12" fmla="*/ 7 w 16"/>
                <a:gd name="T13" fmla="*/ 7 h 16"/>
                <a:gd name="T14" fmla="*/ 7 w 16"/>
                <a:gd name="T15" fmla="*/ 6 h 16"/>
                <a:gd name="T16" fmla="*/ 8 w 16"/>
                <a:gd name="T17" fmla="*/ 4 h 16"/>
                <a:gd name="T18" fmla="*/ 7 w 16"/>
                <a:gd name="T19" fmla="*/ 2 h 16"/>
                <a:gd name="T20" fmla="*/ 7 w 16"/>
                <a:gd name="T21" fmla="*/ 1 h 16"/>
                <a:gd name="T22" fmla="*/ 5 w 16"/>
                <a:gd name="T23" fmla="*/ 1 h 16"/>
                <a:gd name="T24" fmla="*/ 4 w 16"/>
                <a:gd name="T25" fmla="*/ 0 h 16"/>
                <a:gd name="T26" fmla="*/ 2 w 16"/>
                <a:gd name="T27" fmla="*/ 1 h 16"/>
                <a:gd name="T28" fmla="*/ 1 w 16"/>
                <a:gd name="T29" fmla="*/ 1 h 16"/>
                <a:gd name="T30" fmla="*/ 1 w 16"/>
                <a:gd name="T31" fmla="*/ 2 h 16"/>
                <a:gd name="T32" fmla="*/ 0 w 16"/>
                <a:gd name="T33" fmla="*/ 4 h 16"/>
                <a:gd name="T34" fmla="*/ 0 w 16"/>
                <a:gd name="T35" fmla="*/ 4 h 1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6"/>
                <a:gd name="T55" fmla="*/ 0 h 16"/>
                <a:gd name="T56" fmla="*/ 16 w 16"/>
                <a:gd name="T57" fmla="*/ 16 h 1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6" h="16">
                  <a:moveTo>
                    <a:pt x="0" y="8"/>
                  </a:moveTo>
                  <a:lnTo>
                    <a:pt x="1" y="12"/>
                  </a:lnTo>
                  <a:lnTo>
                    <a:pt x="2" y="14"/>
                  </a:lnTo>
                  <a:lnTo>
                    <a:pt x="5" y="15"/>
                  </a:lnTo>
                  <a:lnTo>
                    <a:pt x="8" y="16"/>
                  </a:lnTo>
                  <a:lnTo>
                    <a:pt x="11" y="15"/>
                  </a:lnTo>
                  <a:lnTo>
                    <a:pt x="14" y="14"/>
                  </a:lnTo>
                  <a:lnTo>
                    <a:pt x="15" y="12"/>
                  </a:lnTo>
                  <a:lnTo>
                    <a:pt x="16" y="8"/>
                  </a:lnTo>
                  <a:lnTo>
                    <a:pt x="15" y="5"/>
                  </a:lnTo>
                  <a:lnTo>
                    <a:pt x="14" y="2"/>
                  </a:lnTo>
                  <a:lnTo>
                    <a:pt x="11" y="1"/>
                  </a:lnTo>
                  <a:lnTo>
                    <a:pt x="8" y="0"/>
                  </a:lnTo>
                  <a:lnTo>
                    <a:pt x="5" y="1"/>
                  </a:lnTo>
                  <a:lnTo>
                    <a:pt x="2" y="2"/>
                  </a:lnTo>
                  <a:lnTo>
                    <a:pt x="1" y="5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54" name="Freeform 20"/>
            <p:cNvSpPr>
              <a:spLocks/>
            </p:cNvSpPr>
            <p:nvPr/>
          </p:nvSpPr>
          <p:spPr bwMode="auto">
            <a:xfrm>
              <a:off x="4280" y="1990"/>
              <a:ext cx="16" cy="17"/>
            </a:xfrm>
            <a:custGeom>
              <a:avLst/>
              <a:gdLst>
                <a:gd name="T0" fmla="*/ 0 w 32"/>
                <a:gd name="T1" fmla="*/ 9 h 32"/>
                <a:gd name="T2" fmla="*/ 1 w 32"/>
                <a:gd name="T3" fmla="*/ 12 h 32"/>
                <a:gd name="T4" fmla="*/ 2 w 32"/>
                <a:gd name="T5" fmla="*/ 14 h 32"/>
                <a:gd name="T6" fmla="*/ 4 w 32"/>
                <a:gd name="T7" fmla="*/ 16 h 32"/>
                <a:gd name="T8" fmla="*/ 8 w 32"/>
                <a:gd name="T9" fmla="*/ 17 h 32"/>
                <a:gd name="T10" fmla="*/ 11 w 32"/>
                <a:gd name="T11" fmla="*/ 16 h 32"/>
                <a:gd name="T12" fmla="*/ 14 w 32"/>
                <a:gd name="T13" fmla="*/ 14 h 32"/>
                <a:gd name="T14" fmla="*/ 15 w 32"/>
                <a:gd name="T15" fmla="*/ 12 h 32"/>
                <a:gd name="T16" fmla="*/ 16 w 32"/>
                <a:gd name="T17" fmla="*/ 9 h 32"/>
                <a:gd name="T18" fmla="*/ 15 w 32"/>
                <a:gd name="T19" fmla="*/ 5 h 32"/>
                <a:gd name="T20" fmla="*/ 14 w 32"/>
                <a:gd name="T21" fmla="*/ 2 h 32"/>
                <a:gd name="T22" fmla="*/ 11 w 32"/>
                <a:gd name="T23" fmla="*/ 1 h 32"/>
                <a:gd name="T24" fmla="*/ 8 w 32"/>
                <a:gd name="T25" fmla="*/ 0 h 32"/>
                <a:gd name="T26" fmla="*/ 4 w 32"/>
                <a:gd name="T27" fmla="*/ 1 h 32"/>
                <a:gd name="T28" fmla="*/ 2 w 32"/>
                <a:gd name="T29" fmla="*/ 2 h 32"/>
                <a:gd name="T30" fmla="*/ 1 w 32"/>
                <a:gd name="T31" fmla="*/ 5 h 32"/>
                <a:gd name="T32" fmla="*/ 0 w 32"/>
                <a:gd name="T33" fmla="*/ 9 h 32"/>
                <a:gd name="T34" fmla="*/ 0 w 32"/>
                <a:gd name="T35" fmla="*/ 9 h 3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32"/>
                <a:gd name="T55" fmla="*/ 0 h 32"/>
                <a:gd name="T56" fmla="*/ 32 w 32"/>
                <a:gd name="T57" fmla="*/ 32 h 32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32" h="32">
                  <a:moveTo>
                    <a:pt x="0" y="16"/>
                  </a:moveTo>
                  <a:lnTo>
                    <a:pt x="1" y="23"/>
                  </a:lnTo>
                  <a:lnTo>
                    <a:pt x="5" y="27"/>
                  </a:lnTo>
                  <a:lnTo>
                    <a:pt x="9" y="31"/>
                  </a:lnTo>
                  <a:lnTo>
                    <a:pt x="16" y="32"/>
                  </a:lnTo>
                  <a:lnTo>
                    <a:pt x="22" y="31"/>
                  </a:lnTo>
                  <a:lnTo>
                    <a:pt x="28" y="27"/>
                  </a:lnTo>
                  <a:lnTo>
                    <a:pt x="31" y="23"/>
                  </a:lnTo>
                  <a:lnTo>
                    <a:pt x="32" y="16"/>
                  </a:lnTo>
                  <a:lnTo>
                    <a:pt x="31" y="9"/>
                  </a:lnTo>
                  <a:lnTo>
                    <a:pt x="28" y="4"/>
                  </a:lnTo>
                  <a:lnTo>
                    <a:pt x="22" y="1"/>
                  </a:lnTo>
                  <a:lnTo>
                    <a:pt x="16" y="0"/>
                  </a:lnTo>
                  <a:lnTo>
                    <a:pt x="9" y="1"/>
                  </a:lnTo>
                  <a:lnTo>
                    <a:pt x="5" y="4"/>
                  </a:lnTo>
                  <a:lnTo>
                    <a:pt x="1" y="9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55" name="Freeform 21"/>
            <p:cNvSpPr>
              <a:spLocks/>
            </p:cNvSpPr>
            <p:nvPr/>
          </p:nvSpPr>
          <p:spPr bwMode="auto">
            <a:xfrm>
              <a:off x="4821" y="1807"/>
              <a:ext cx="16" cy="15"/>
            </a:xfrm>
            <a:custGeom>
              <a:avLst/>
              <a:gdLst>
                <a:gd name="T0" fmla="*/ 0 w 31"/>
                <a:gd name="T1" fmla="*/ 7 h 31"/>
                <a:gd name="T2" fmla="*/ 1 w 31"/>
                <a:gd name="T3" fmla="*/ 11 h 31"/>
                <a:gd name="T4" fmla="*/ 3 w 31"/>
                <a:gd name="T5" fmla="*/ 13 h 31"/>
                <a:gd name="T6" fmla="*/ 5 w 31"/>
                <a:gd name="T7" fmla="*/ 15 h 31"/>
                <a:gd name="T8" fmla="*/ 8 w 31"/>
                <a:gd name="T9" fmla="*/ 15 h 31"/>
                <a:gd name="T10" fmla="*/ 11 w 31"/>
                <a:gd name="T11" fmla="*/ 15 h 31"/>
                <a:gd name="T12" fmla="*/ 13 w 31"/>
                <a:gd name="T13" fmla="*/ 13 h 31"/>
                <a:gd name="T14" fmla="*/ 15 w 31"/>
                <a:gd name="T15" fmla="*/ 11 h 31"/>
                <a:gd name="T16" fmla="*/ 16 w 31"/>
                <a:gd name="T17" fmla="*/ 7 h 31"/>
                <a:gd name="T18" fmla="*/ 15 w 31"/>
                <a:gd name="T19" fmla="*/ 4 h 31"/>
                <a:gd name="T20" fmla="*/ 13 w 31"/>
                <a:gd name="T21" fmla="*/ 2 h 31"/>
                <a:gd name="T22" fmla="*/ 11 w 31"/>
                <a:gd name="T23" fmla="*/ 0 h 31"/>
                <a:gd name="T24" fmla="*/ 8 w 31"/>
                <a:gd name="T25" fmla="*/ 0 h 31"/>
                <a:gd name="T26" fmla="*/ 5 w 31"/>
                <a:gd name="T27" fmla="*/ 0 h 31"/>
                <a:gd name="T28" fmla="*/ 3 w 31"/>
                <a:gd name="T29" fmla="*/ 2 h 31"/>
                <a:gd name="T30" fmla="*/ 1 w 31"/>
                <a:gd name="T31" fmla="*/ 4 h 31"/>
                <a:gd name="T32" fmla="*/ 0 w 31"/>
                <a:gd name="T33" fmla="*/ 7 h 31"/>
                <a:gd name="T34" fmla="*/ 0 w 31"/>
                <a:gd name="T35" fmla="*/ 7 h 31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31"/>
                <a:gd name="T55" fmla="*/ 0 h 31"/>
                <a:gd name="T56" fmla="*/ 31 w 31"/>
                <a:gd name="T57" fmla="*/ 31 h 31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31" h="31">
                  <a:moveTo>
                    <a:pt x="0" y="15"/>
                  </a:moveTo>
                  <a:lnTo>
                    <a:pt x="1" y="22"/>
                  </a:lnTo>
                  <a:lnTo>
                    <a:pt x="5" y="27"/>
                  </a:lnTo>
                  <a:lnTo>
                    <a:pt x="9" y="30"/>
                  </a:lnTo>
                  <a:lnTo>
                    <a:pt x="15" y="31"/>
                  </a:lnTo>
                  <a:lnTo>
                    <a:pt x="22" y="30"/>
                  </a:lnTo>
                  <a:lnTo>
                    <a:pt x="26" y="27"/>
                  </a:lnTo>
                  <a:lnTo>
                    <a:pt x="30" y="22"/>
                  </a:lnTo>
                  <a:lnTo>
                    <a:pt x="31" y="15"/>
                  </a:lnTo>
                  <a:lnTo>
                    <a:pt x="30" y="9"/>
                  </a:lnTo>
                  <a:lnTo>
                    <a:pt x="26" y="5"/>
                  </a:lnTo>
                  <a:lnTo>
                    <a:pt x="22" y="1"/>
                  </a:lnTo>
                  <a:lnTo>
                    <a:pt x="15" y="0"/>
                  </a:lnTo>
                  <a:lnTo>
                    <a:pt x="9" y="1"/>
                  </a:lnTo>
                  <a:lnTo>
                    <a:pt x="5" y="5"/>
                  </a:lnTo>
                  <a:lnTo>
                    <a:pt x="1" y="9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56" name="Freeform 22"/>
            <p:cNvSpPr>
              <a:spLocks/>
            </p:cNvSpPr>
            <p:nvPr/>
          </p:nvSpPr>
          <p:spPr bwMode="auto">
            <a:xfrm>
              <a:off x="4954" y="2177"/>
              <a:ext cx="16" cy="16"/>
            </a:xfrm>
            <a:custGeom>
              <a:avLst/>
              <a:gdLst>
                <a:gd name="T0" fmla="*/ 0 w 32"/>
                <a:gd name="T1" fmla="*/ 8 h 32"/>
                <a:gd name="T2" fmla="*/ 1 w 32"/>
                <a:gd name="T3" fmla="*/ 11 h 32"/>
                <a:gd name="T4" fmla="*/ 2 w 32"/>
                <a:gd name="T5" fmla="*/ 14 h 32"/>
                <a:gd name="T6" fmla="*/ 4 w 32"/>
                <a:gd name="T7" fmla="*/ 15 h 32"/>
                <a:gd name="T8" fmla="*/ 8 w 32"/>
                <a:gd name="T9" fmla="*/ 16 h 32"/>
                <a:gd name="T10" fmla="*/ 11 w 32"/>
                <a:gd name="T11" fmla="*/ 15 h 32"/>
                <a:gd name="T12" fmla="*/ 14 w 32"/>
                <a:gd name="T13" fmla="*/ 14 h 32"/>
                <a:gd name="T14" fmla="*/ 15 w 32"/>
                <a:gd name="T15" fmla="*/ 11 h 32"/>
                <a:gd name="T16" fmla="*/ 16 w 32"/>
                <a:gd name="T17" fmla="*/ 8 h 32"/>
                <a:gd name="T18" fmla="*/ 15 w 32"/>
                <a:gd name="T19" fmla="*/ 4 h 32"/>
                <a:gd name="T20" fmla="*/ 14 w 32"/>
                <a:gd name="T21" fmla="*/ 2 h 32"/>
                <a:gd name="T22" fmla="*/ 11 w 32"/>
                <a:gd name="T23" fmla="*/ 1 h 32"/>
                <a:gd name="T24" fmla="*/ 8 w 32"/>
                <a:gd name="T25" fmla="*/ 0 h 32"/>
                <a:gd name="T26" fmla="*/ 4 w 32"/>
                <a:gd name="T27" fmla="*/ 1 h 32"/>
                <a:gd name="T28" fmla="*/ 2 w 32"/>
                <a:gd name="T29" fmla="*/ 2 h 32"/>
                <a:gd name="T30" fmla="*/ 1 w 32"/>
                <a:gd name="T31" fmla="*/ 4 h 32"/>
                <a:gd name="T32" fmla="*/ 0 w 32"/>
                <a:gd name="T33" fmla="*/ 8 h 32"/>
                <a:gd name="T34" fmla="*/ 0 w 32"/>
                <a:gd name="T35" fmla="*/ 8 h 3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32"/>
                <a:gd name="T55" fmla="*/ 0 h 32"/>
                <a:gd name="T56" fmla="*/ 32 w 32"/>
                <a:gd name="T57" fmla="*/ 32 h 32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32" h="32">
                  <a:moveTo>
                    <a:pt x="0" y="16"/>
                  </a:moveTo>
                  <a:lnTo>
                    <a:pt x="1" y="23"/>
                  </a:lnTo>
                  <a:lnTo>
                    <a:pt x="5" y="28"/>
                  </a:lnTo>
                  <a:lnTo>
                    <a:pt x="9" y="31"/>
                  </a:lnTo>
                  <a:lnTo>
                    <a:pt x="16" y="32"/>
                  </a:lnTo>
                  <a:lnTo>
                    <a:pt x="23" y="31"/>
                  </a:lnTo>
                  <a:lnTo>
                    <a:pt x="28" y="28"/>
                  </a:lnTo>
                  <a:lnTo>
                    <a:pt x="31" y="23"/>
                  </a:lnTo>
                  <a:lnTo>
                    <a:pt x="32" y="16"/>
                  </a:lnTo>
                  <a:lnTo>
                    <a:pt x="31" y="9"/>
                  </a:lnTo>
                  <a:lnTo>
                    <a:pt x="28" y="5"/>
                  </a:lnTo>
                  <a:lnTo>
                    <a:pt x="23" y="1"/>
                  </a:lnTo>
                  <a:lnTo>
                    <a:pt x="16" y="0"/>
                  </a:lnTo>
                  <a:lnTo>
                    <a:pt x="9" y="1"/>
                  </a:lnTo>
                  <a:lnTo>
                    <a:pt x="5" y="5"/>
                  </a:lnTo>
                  <a:lnTo>
                    <a:pt x="1" y="9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57" name="Freeform 23"/>
            <p:cNvSpPr>
              <a:spLocks/>
            </p:cNvSpPr>
            <p:nvPr/>
          </p:nvSpPr>
          <p:spPr bwMode="auto">
            <a:xfrm>
              <a:off x="4134" y="1621"/>
              <a:ext cx="1039" cy="1128"/>
            </a:xfrm>
            <a:custGeom>
              <a:avLst/>
              <a:gdLst>
                <a:gd name="T0" fmla="*/ 1003 w 2078"/>
                <a:gd name="T1" fmla="*/ 33 h 2256"/>
                <a:gd name="T2" fmla="*/ 975 w 2078"/>
                <a:gd name="T3" fmla="*/ 77 h 2256"/>
                <a:gd name="T4" fmla="*/ 942 w 2078"/>
                <a:gd name="T5" fmla="*/ 79 h 2256"/>
                <a:gd name="T6" fmla="*/ 919 w 2078"/>
                <a:gd name="T7" fmla="*/ 102 h 2256"/>
                <a:gd name="T8" fmla="*/ 912 w 2078"/>
                <a:gd name="T9" fmla="*/ 139 h 2256"/>
                <a:gd name="T10" fmla="*/ 879 w 2078"/>
                <a:gd name="T11" fmla="*/ 153 h 2256"/>
                <a:gd name="T12" fmla="*/ 841 w 2078"/>
                <a:gd name="T13" fmla="*/ 178 h 2256"/>
                <a:gd name="T14" fmla="*/ 833 w 2078"/>
                <a:gd name="T15" fmla="*/ 215 h 2256"/>
                <a:gd name="T16" fmla="*/ 800 w 2078"/>
                <a:gd name="T17" fmla="*/ 230 h 2256"/>
                <a:gd name="T18" fmla="*/ 759 w 2078"/>
                <a:gd name="T19" fmla="*/ 257 h 2256"/>
                <a:gd name="T20" fmla="*/ 750 w 2078"/>
                <a:gd name="T21" fmla="*/ 285 h 2256"/>
                <a:gd name="T22" fmla="*/ 725 w 2078"/>
                <a:gd name="T23" fmla="*/ 303 h 2256"/>
                <a:gd name="T24" fmla="*/ 678 w 2078"/>
                <a:gd name="T25" fmla="*/ 330 h 2256"/>
                <a:gd name="T26" fmla="*/ 669 w 2078"/>
                <a:gd name="T27" fmla="*/ 364 h 2256"/>
                <a:gd name="T28" fmla="*/ 649 w 2078"/>
                <a:gd name="T29" fmla="*/ 383 h 2256"/>
                <a:gd name="T30" fmla="*/ 618 w 2078"/>
                <a:gd name="T31" fmla="*/ 389 h 2256"/>
                <a:gd name="T32" fmla="*/ 588 w 2078"/>
                <a:gd name="T33" fmla="*/ 437 h 2256"/>
                <a:gd name="T34" fmla="*/ 570 w 2078"/>
                <a:gd name="T35" fmla="*/ 471 h 2256"/>
                <a:gd name="T36" fmla="*/ 531 w 2078"/>
                <a:gd name="T37" fmla="*/ 469 h 2256"/>
                <a:gd name="T38" fmla="*/ 453 w 2078"/>
                <a:gd name="T39" fmla="*/ 549 h 2256"/>
                <a:gd name="T40" fmla="*/ 441 w 2078"/>
                <a:gd name="T41" fmla="*/ 567 h 2256"/>
                <a:gd name="T42" fmla="*/ 438 w 2078"/>
                <a:gd name="T43" fmla="*/ 570 h 2256"/>
                <a:gd name="T44" fmla="*/ 385 w 2078"/>
                <a:gd name="T45" fmla="*/ 559 h 2256"/>
                <a:gd name="T46" fmla="*/ 418 w 2078"/>
                <a:gd name="T47" fmla="*/ 545 h 2256"/>
                <a:gd name="T48" fmla="*/ 390 w 2078"/>
                <a:gd name="T49" fmla="*/ 484 h 2256"/>
                <a:gd name="T50" fmla="*/ 370 w 2078"/>
                <a:gd name="T51" fmla="*/ 363 h 2256"/>
                <a:gd name="T52" fmla="*/ 317 w 2078"/>
                <a:gd name="T53" fmla="*/ 359 h 2256"/>
                <a:gd name="T54" fmla="*/ 333 w 2078"/>
                <a:gd name="T55" fmla="*/ 439 h 2256"/>
                <a:gd name="T56" fmla="*/ 339 w 2078"/>
                <a:gd name="T57" fmla="*/ 479 h 2256"/>
                <a:gd name="T58" fmla="*/ 364 w 2078"/>
                <a:gd name="T59" fmla="*/ 529 h 2256"/>
                <a:gd name="T60" fmla="*/ 344 w 2078"/>
                <a:gd name="T61" fmla="*/ 545 h 2256"/>
                <a:gd name="T62" fmla="*/ 212 w 2078"/>
                <a:gd name="T63" fmla="*/ 515 h 2256"/>
                <a:gd name="T64" fmla="*/ 71 w 2078"/>
                <a:gd name="T65" fmla="*/ 686 h 2256"/>
                <a:gd name="T66" fmla="*/ 10 w 2078"/>
                <a:gd name="T67" fmla="*/ 740 h 2256"/>
                <a:gd name="T68" fmla="*/ 15 w 2078"/>
                <a:gd name="T69" fmla="*/ 703 h 2256"/>
                <a:gd name="T70" fmla="*/ 94 w 2078"/>
                <a:gd name="T71" fmla="*/ 812 h 2256"/>
                <a:gd name="T72" fmla="*/ 218 w 2078"/>
                <a:gd name="T73" fmla="*/ 743 h 2256"/>
                <a:gd name="T74" fmla="*/ 281 w 2078"/>
                <a:gd name="T75" fmla="*/ 785 h 2256"/>
                <a:gd name="T76" fmla="*/ 268 w 2078"/>
                <a:gd name="T77" fmla="*/ 871 h 2256"/>
                <a:gd name="T78" fmla="*/ 339 w 2078"/>
                <a:gd name="T79" fmla="*/ 764 h 2256"/>
                <a:gd name="T80" fmla="*/ 357 w 2078"/>
                <a:gd name="T81" fmla="*/ 816 h 2256"/>
                <a:gd name="T82" fmla="*/ 371 w 2078"/>
                <a:gd name="T83" fmla="*/ 836 h 2256"/>
                <a:gd name="T84" fmla="*/ 345 w 2078"/>
                <a:gd name="T85" fmla="*/ 871 h 2256"/>
                <a:gd name="T86" fmla="*/ 340 w 2078"/>
                <a:gd name="T87" fmla="*/ 926 h 2256"/>
                <a:gd name="T88" fmla="*/ 309 w 2078"/>
                <a:gd name="T89" fmla="*/ 975 h 2256"/>
                <a:gd name="T90" fmla="*/ 307 w 2078"/>
                <a:gd name="T91" fmla="*/ 1023 h 2256"/>
                <a:gd name="T92" fmla="*/ 260 w 2078"/>
                <a:gd name="T93" fmla="*/ 1065 h 2256"/>
                <a:gd name="T94" fmla="*/ 296 w 2078"/>
                <a:gd name="T95" fmla="*/ 1123 h 2256"/>
                <a:gd name="T96" fmla="*/ 383 w 2078"/>
                <a:gd name="T97" fmla="*/ 845 h 2256"/>
                <a:gd name="T98" fmla="*/ 443 w 2078"/>
                <a:gd name="T99" fmla="*/ 956 h 2256"/>
                <a:gd name="T100" fmla="*/ 504 w 2078"/>
                <a:gd name="T101" fmla="*/ 881 h 2256"/>
                <a:gd name="T102" fmla="*/ 557 w 2078"/>
                <a:gd name="T103" fmla="*/ 786 h 2256"/>
                <a:gd name="T104" fmla="*/ 691 w 2078"/>
                <a:gd name="T105" fmla="*/ 907 h 2256"/>
                <a:gd name="T106" fmla="*/ 770 w 2078"/>
                <a:gd name="T107" fmla="*/ 689 h 2256"/>
                <a:gd name="T108" fmla="*/ 678 w 2078"/>
                <a:gd name="T109" fmla="*/ 770 h 2256"/>
                <a:gd name="T110" fmla="*/ 678 w 2078"/>
                <a:gd name="T111" fmla="*/ 794 h 2256"/>
                <a:gd name="T112" fmla="*/ 678 w 2078"/>
                <a:gd name="T113" fmla="*/ 776 h 2256"/>
                <a:gd name="T114" fmla="*/ 590 w 2078"/>
                <a:gd name="T115" fmla="*/ 707 h 2256"/>
                <a:gd name="T116" fmla="*/ 596 w 2078"/>
                <a:gd name="T117" fmla="*/ 589 h 2256"/>
                <a:gd name="T118" fmla="*/ 578 w 2078"/>
                <a:gd name="T119" fmla="*/ 475 h 2256"/>
                <a:gd name="T120" fmla="*/ 946 w 2078"/>
                <a:gd name="T121" fmla="*/ 112 h 225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2078"/>
                <a:gd name="T184" fmla="*/ 0 h 2256"/>
                <a:gd name="T185" fmla="*/ 2078 w 2078"/>
                <a:gd name="T186" fmla="*/ 2256 h 225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2078" h="2256">
                  <a:moveTo>
                    <a:pt x="2032" y="1"/>
                  </a:moveTo>
                  <a:lnTo>
                    <a:pt x="2018" y="15"/>
                  </a:lnTo>
                  <a:lnTo>
                    <a:pt x="2025" y="22"/>
                  </a:lnTo>
                  <a:lnTo>
                    <a:pt x="2034" y="12"/>
                  </a:lnTo>
                  <a:lnTo>
                    <a:pt x="2035" y="13"/>
                  </a:lnTo>
                  <a:lnTo>
                    <a:pt x="2046" y="27"/>
                  </a:lnTo>
                  <a:lnTo>
                    <a:pt x="2037" y="35"/>
                  </a:lnTo>
                  <a:lnTo>
                    <a:pt x="2043" y="41"/>
                  </a:lnTo>
                  <a:lnTo>
                    <a:pt x="2050" y="35"/>
                  </a:lnTo>
                  <a:lnTo>
                    <a:pt x="2060" y="47"/>
                  </a:lnTo>
                  <a:lnTo>
                    <a:pt x="2061" y="48"/>
                  </a:lnTo>
                  <a:lnTo>
                    <a:pt x="2030" y="77"/>
                  </a:lnTo>
                  <a:lnTo>
                    <a:pt x="2037" y="47"/>
                  </a:lnTo>
                  <a:lnTo>
                    <a:pt x="2043" y="41"/>
                  </a:lnTo>
                  <a:lnTo>
                    <a:pt x="2037" y="35"/>
                  </a:lnTo>
                  <a:lnTo>
                    <a:pt x="2033" y="39"/>
                  </a:lnTo>
                  <a:lnTo>
                    <a:pt x="2002" y="44"/>
                  </a:lnTo>
                  <a:lnTo>
                    <a:pt x="2025" y="22"/>
                  </a:lnTo>
                  <a:lnTo>
                    <a:pt x="2018" y="15"/>
                  </a:lnTo>
                  <a:lnTo>
                    <a:pt x="1984" y="48"/>
                  </a:lnTo>
                  <a:lnTo>
                    <a:pt x="1989" y="55"/>
                  </a:lnTo>
                  <a:lnTo>
                    <a:pt x="1995" y="50"/>
                  </a:lnTo>
                  <a:lnTo>
                    <a:pt x="1996" y="51"/>
                  </a:lnTo>
                  <a:lnTo>
                    <a:pt x="2007" y="66"/>
                  </a:lnTo>
                  <a:lnTo>
                    <a:pt x="2002" y="69"/>
                  </a:lnTo>
                  <a:lnTo>
                    <a:pt x="2008" y="76"/>
                  </a:lnTo>
                  <a:lnTo>
                    <a:pt x="2011" y="73"/>
                  </a:lnTo>
                  <a:lnTo>
                    <a:pt x="2020" y="85"/>
                  </a:lnTo>
                  <a:lnTo>
                    <a:pt x="2020" y="86"/>
                  </a:lnTo>
                  <a:lnTo>
                    <a:pt x="1990" y="115"/>
                  </a:lnTo>
                  <a:lnTo>
                    <a:pt x="1997" y="86"/>
                  </a:lnTo>
                  <a:lnTo>
                    <a:pt x="2008" y="76"/>
                  </a:lnTo>
                  <a:lnTo>
                    <a:pt x="2002" y="69"/>
                  </a:lnTo>
                  <a:lnTo>
                    <a:pt x="1994" y="77"/>
                  </a:lnTo>
                  <a:lnTo>
                    <a:pt x="1963" y="82"/>
                  </a:lnTo>
                  <a:lnTo>
                    <a:pt x="1989" y="55"/>
                  </a:lnTo>
                  <a:lnTo>
                    <a:pt x="1984" y="48"/>
                  </a:lnTo>
                  <a:lnTo>
                    <a:pt x="1947" y="85"/>
                  </a:lnTo>
                  <a:lnTo>
                    <a:pt x="1952" y="92"/>
                  </a:lnTo>
                  <a:lnTo>
                    <a:pt x="1956" y="89"/>
                  </a:lnTo>
                  <a:lnTo>
                    <a:pt x="1957" y="90"/>
                  </a:lnTo>
                  <a:lnTo>
                    <a:pt x="1966" y="104"/>
                  </a:lnTo>
                  <a:lnTo>
                    <a:pt x="1964" y="106"/>
                  </a:lnTo>
                  <a:lnTo>
                    <a:pt x="1971" y="113"/>
                  </a:lnTo>
                  <a:lnTo>
                    <a:pt x="1972" y="111"/>
                  </a:lnTo>
                  <a:lnTo>
                    <a:pt x="1981" y="124"/>
                  </a:lnTo>
                  <a:lnTo>
                    <a:pt x="1951" y="154"/>
                  </a:lnTo>
                  <a:lnTo>
                    <a:pt x="1958" y="124"/>
                  </a:lnTo>
                  <a:lnTo>
                    <a:pt x="1971" y="113"/>
                  </a:lnTo>
                  <a:lnTo>
                    <a:pt x="1964" y="106"/>
                  </a:lnTo>
                  <a:lnTo>
                    <a:pt x="1955" y="115"/>
                  </a:lnTo>
                  <a:lnTo>
                    <a:pt x="1954" y="115"/>
                  </a:lnTo>
                  <a:lnTo>
                    <a:pt x="1924" y="120"/>
                  </a:lnTo>
                  <a:lnTo>
                    <a:pt x="1952" y="92"/>
                  </a:lnTo>
                  <a:lnTo>
                    <a:pt x="1947" y="85"/>
                  </a:lnTo>
                  <a:lnTo>
                    <a:pt x="1905" y="124"/>
                  </a:lnTo>
                  <a:lnTo>
                    <a:pt x="1911" y="133"/>
                  </a:lnTo>
                  <a:lnTo>
                    <a:pt x="1917" y="127"/>
                  </a:lnTo>
                  <a:lnTo>
                    <a:pt x="1918" y="128"/>
                  </a:lnTo>
                  <a:lnTo>
                    <a:pt x="1927" y="142"/>
                  </a:lnTo>
                  <a:lnTo>
                    <a:pt x="1924" y="146"/>
                  </a:lnTo>
                  <a:lnTo>
                    <a:pt x="1929" y="153"/>
                  </a:lnTo>
                  <a:lnTo>
                    <a:pt x="1933" y="150"/>
                  </a:lnTo>
                  <a:lnTo>
                    <a:pt x="1942" y="163"/>
                  </a:lnTo>
                  <a:lnTo>
                    <a:pt x="1912" y="192"/>
                  </a:lnTo>
                  <a:lnTo>
                    <a:pt x="1919" y="163"/>
                  </a:lnTo>
                  <a:lnTo>
                    <a:pt x="1929" y="153"/>
                  </a:lnTo>
                  <a:lnTo>
                    <a:pt x="1924" y="146"/>
                  </a:lnTo>
                  <a:lnTo>
                    <a:pt x="1914" y="154"/>
                  </a:lnTo>
                  <a:lnTo>
                    <a:pt x="1884" y="159"/>
                  </a:lnTo>
                  <a:lnTo>
                    <a:pt x="1911" y="133"/>
                  </a:lnTo>
                  <a:lnTo>
                    <a:pt x="1905" y="124"/>
                  </a:lnTo>
                  <a:lnTo>
                    <a:pt x="1866" y="164"/>
                  </a:lnTo>
                  <a:lnTo>
                    <a:pt x="1872" y="171"/>
                  </a:lnTo>
                  <a:lnTo>
                    <a:pt x="1878" y="165"/>
                  </a:lnTo>
                  <a:lnTo>
                    <a:pt x="1879" y="166"/>
                  </a:lnTo>
                  <a:lnTo>
                    <a:pt x="1888" y="180"/>
                  </a:lnTo>
                  <a:lnTo>
                    <a:pt x="1883" y="184"/>
                  </a:lnTo>
                  <a:lnTo>
                    <a:pt x="1889" y="191"/>
                  </a:lnTo>
                  <a:lnTo>
                    <a:pt x="1894" y="188"/>
                  </a:lnTo>
                  <a:lnTo>
                    <a:pt x="1903" y="201"/>
                  </a:lnTo>
                  <a:lnTo>
                    <a:pt x="1903" y="202"/>
                  </a:lnTo>
                  <a:lnTo>
                    <a:pt x="1873" y="231"/>
                  </a:lnTo>
                  <a:lnTo>
                    <a:pt x="1880" y="201"/>
                  </a:lnTo>
                  <a:lnTo>
                    <a:pt x="1889" y="191"/>
                  </a:lnTo>
                  <a:lnTo>
                    <a:pt x="1883" y="184"/>
                  </a:lnTo>
                  <a:lnTo>
                    <a:pt x="1875" y="192"/>
                  </a:lnTo>
                  <a:lnTo>
                    <a:pt x="1845" y="197"/>
                  </a:lnTo>
                  <a:lnTo>
                    <a:pt x="1872" y="171"/>
                  </a:lnTo>
                  <a:lnTo>
                    <a:pt x="1866" y="164"/>
                  </a:lnTo>
                  <a:lnTo>
                    <a:pt x="1827" y="202"/>
                  </a:lnTo>
                  <a:lnTo>
                    <a:pt x="1833" y="209"/>
                  </a:lnTo>
                  <a:lnTo>
                    <a:pt x="1838" y="203"/>
                  </a:lnTo>
                  <a:lnTo>
                    <a:pt x="1839" y="204"/>
                  </a:lnTo>
                  <a:lnTo>
                    <a:pt x="1849" y="218"/>
                  </a:lnTo>
                  <a:lnTo>
                    <a:pt x="1844" y="222"/>
                  </a:lnTo>
                  <a:lnTo>
                    <a:pt x="1850" y="229"/>
                  </a:lnTo>
                  <a:lnTo>
                    <a:pt x="1854" y="226"/>
                  </a:lnTo>
                  <a:lnTo>
                    <a:pt x="1864" y="239"/>
                  </a:lnTo>
                  <a:lnTo>
                    <a:pt x="1864" y="240"/>
                  </a:lnTo>
                  <a:lnTo>
                    <a:pt x="1834" y="269"/>
                  </a:lnTo>
                  <a:lnTo>
                    <a:pt x="1841" y="239"/>
                  </a:lnTo>
                  <a:lnTo>
                    <a:pt x="1850" y="229"/>
                  </a:lnTo>
                  <a:lnTo>
                    <a:pt x="1844" y="222"/>
                  </a:lnTo>
                  <a:lnTo>
                    <a:pt x="1836" y="231"/>
                  </a:lnTo>
                  <a:lnTo>
                    <a:pt x="1805" y="235"/>
                  </a:lnTo>
                  <a:lnTo>
                    <a:pt x="1833" y="209"/>
                  </a:lnTo>
                  <a:lnTo>
                    <a:pt x="1827" y="202"/>
                  </a:lnTo>
                  <a:lnTo>
                    <a:pt x="1788" y="240"/>
                  </a:lnTo>
                  <a:lnTo>
                    <a:pt x="1793" y="247"/>
                  </a:lnTo>
                  <a:lnTo>
                    <a:pt x="1799" y="241"/>
                  </a:lnTo>
                  <a:lnTo>
                    <a:pt x="1799" y="242"/>
                  </a:lnTo>
                  <a:lnTo>
                    <a:pt x="1810" y="257"/>
                  </a:lnTo>
                  <a:lnTo>
                    <a:pt x="1805" y="260"/>
                  </a:lnTo>
                  <a:lnTo>
                    <a:pt x="1811" y="267"/>
                  </a:lnTo>
                  <a:lnTo>
                    <a:pt x="1815" y="264"/>
                  </a:lnTo>
                  <a:lnTo>
                    <a:pt x="1824" y="277"/>
                  </a:lnTo>
                  <a:lnTo>
                    <a:pt x="1824" y="278"/>
                  </a:lnTo>
                  <a:lnTo>
                    <a:pt x="1795" y="308"/>
                  </a:lnTo>
                  <a:lnTo>
                    <a:pt x="1801" y="278"/>
                  </a:lnTo>
                  <a:lnTo>
                    <a:pt x="1811" y="267"/>
                  </a:lnTo>
                  <a:lnTo>
                    <a:pt x="1805" y="260"/>
                  </a:lnTo>
                  <a:lnTo>
                    <a:pt x="1797" y="269"/>
                  </a:lnTo>
                  <a:lnTo>
                    <a:pt x="1766" y="273"/>
                  </a:lnTo>
                  <a:lnTo>
                    <a:pt x="1793" y="247"/>
                  </a:lnTo>
                  <a:lnTo>
                    <a:pt x="1788" y="240"/>
                  </a:lnTo>
                  <a:lnTo>
                    <a:pt x="1747" y="279"/>
                  </a:lnTo>
                  <a:lnTo>
                    <a:pt x="1753" y="286"/>
                  </a:lnTo>
                  <a:lnTo>
                    <a:pt x="1760" y="280"/>
                  </a:lnTo>
                  <a:lnTo>
                    <a:pt x="1760" y="281"/>
                  </a:lnTo>
                  <a:lnTo>
                    <a:pt x="1770" y="295"/>
                  </a:lnTo>
                  <a:lnTo>
                    <a:pt x="1765" y="300"/>
                  </a:lnTo>
                  <a:lnTo>
                    <a:pt x="1771" y="307"/>
                  </a:lnTo>
                  <a:lnTo>
                    <a:pt x="1776" y="302"/>
                  </a:lnTo>
                  <a:lnTo>
                    <a:pt x="1784" y="315"/>
                  </a:lnTo>
                  <a:lnTo>
                    <a:pt x="1785" y="316"/>
                  </a:lnTo>
                  <a:lnTo>
                    <a:pt x="1755" y="346"/>
                  </a:lnTo>
                  <a:lnTo>
                    <a:pt x="1762" y="316"/>
                  </a:lnTo>
                  <a:lnTo>
                    <a:pt x="1771" y="307"/>
                  </a:lnTo>
                  <a:lnTo>
                    <a:pt x="1765" y="300"/>
                  </a:lnTo>
                  <a:lnTo>
                    <a:pt x="1758" y="307"/>
                  </a:lnTo>
                  <a:lnTo>
                    <a:pt x="1727" y="311"/>
                  </a:lnTo>
                  <a:lnTo>
                    <a:pt x="1753" y="286"/>
                  </a:lnTo>
                  <a:lnTo>
                    <a:pt x="1747" y="279"/>
                  </a:lnTo>
                  <a:lnTo>
                    <a:pt x="1708" y="317"/>
                  </a:lnTo>
                  <a:lnTo>
                    <a:pt x="1714" y="324"/>
                  </a:lnTo>
                  <a:lnTo>
                    <a:pt x="1721" y="318"/>
                  </a:lnTo>
                  <a:lnTo>
                    <a:pt x="1721" y="319"/>
                  </a:lnTo>
                  <a:lnTo>
                    <a:pt x="1731" y="333"/>
                  </a:lnTo>
                  <a:lnTo>
                    <a:pt x="1727" y="338"/>
                  </a:lnTo>
                  <a:lnTo>
                    <a:pt x="1732" y="345"/>
                  </a:lnTo>
                  <a:lnTo>
                    <a:pt x="1737" y="341"/>
                  </a:lnTo>
                  <a:lnTo>
                    <a:pt x="1745" y="354"/>
                  </a:lnTo>
                  <a:lnTo>
                    <a:pt x="1746" y="354"/>
                  </a:lnTo>
                  <a:lnTo>
                    <a:pt x="1716" y="384"/>
                  </a:lnTo>
                  <a:lnTo>
                    <a:pt x="1723" y="354"/>
                  </a:lnTo>
                  <a:lnTo>
                    <a:pt x="1732" y="345"/>
                  </a:lnTo>
                  <a:lnTo>
                    <a:pt x="1727" y="338"/>
                  </a:lnTo>
                  <a:lnTo>
                    <a:pt x="1718" y="346"/>
                  </a:lnTo>
                  <a:lnTo>
                    <a:pt x="1687" y="350"/>
                  </a:lnTo>
                  <a:lnTo>
                    <a:pt x="1714" y="324"/>
                  </a:lnTo>
                  <a:lnTo>
                    <a:pt x="1708" y="317"/>
                  </a:lnTo>
                  <a:lnTo>
                    <a:pt x="1669" y="356"/>
                  </a:lnTo>
                  <a:lnTo>
                    <a:pt x="1675" y="363"/>
                  </a:lnTo>
                  <a:lnTo>
                    <a:pt x="1682" y="356"/>
                  </a:lnTo>
                  <a:lnTo>
                    <a:pt x="1682" y="357"/>
                  </a:lnTo>
                  <a:lnTo>
                    <a:pt x="1692" y="371"/>
                  </a:lnTo>
                  <a:lnTo>
                    <a:pt x="1686" y="377"/>
                  </a:lnTo>
                  <a:lnTo>
                    <a:pt x="1692" y="384"/>
                  </a:lnTo>
                  <a:lnTo>
                    <a:pt x="1697" y="379"/>
                  </a:lnTo>
                  <a:lnTo>
                    <a:pt x="1706" y="392"/>
                  </a:lnTo>
                  <a:lnTo>
                    <a:pt x="1707" y="393"/>
                  </a:lnTo>
                  <a:lnTo>
                    <a:pt x="1677" y="422"/>
                  </a:lnTo>
                  <a:lnTo>
                    <a:pt x="1684" y="392"/>
                  </a:lnTo>
                  <a:lnTo>
                    <a:pt x="1692" y="384"/>
                  </a:lnTo>
                  <a:lnTo>
                    <a:pt x="1686" y="377"/>
                  </a:lnTo>
                  <a:lnTo>
                    <a:pt x="1679" y="384"/>
                  </a:lnTo>
                  <a:lnTo>
                    <a:pt x="1648" y="388"/>
                  </a:lnTo>
                  <a:lnTo>
                    <a:pt x="1675" y="363"/>
                  </a:lnTo>
                  <a:lnTo>
                    <a:pt x="1669" y="356"/>
                  </a:lnTo>
                  <a:lnTo>
                    <a:pt x="1631" y="393"/>
                  </a:lnTo>
                  <a:lnTo>
                    <a:pt x="1637" y="400"/>
                  </a:lnTo>
                  <a:lnTo>
                    <a:pt x="1641" y="394"/>
                  </a:lnTo>
                  <a:lnTo>
                    <a:pt x="1642" y="395"/>
                  </a:lnTo>
                  <a:lnTo>
                    <a:pt x="1653" y="409"/>
                  </a:lnTo>
                  <a:lnTo>
                    <a:pt x="1648" y="414"/>
                  </a:lnTo>
                  <a:lnTo>
                    <a:pt x="1654" y="421"/>
                  </a:lnTo>
                  <a:lnTo>
                    <a:pt x="1657" y="417"/>
                  </a:lnTo>
                  <a:lnTo>
                    <a:pt x="1667" y="430"/>
                  </a:lnTo>
                  <a:lnTo>
                    <a:pt x="1668" y="431"/>
                  </a:lnTo>
                  <a:lnTo>
                    <a:pt x="1637" y="460"/>
                  </a:lnTo>
                  <a:lnTo>
                    <a:pt x="1645" y="430"/>
                  </a:lnTo>
                  <a:lnTo>
                    <a:pt x="1654" y="421"/>
                  </a:lnTo>
                  <a:lnTo>
                    <a:pt x="1648" y="414"/>
                  </a:lnTo>
                  <a:lnTo>
                    <a:pt x="1640" y="422"/>
                  </a:lnTo>
                  <a:lnTo>
                    <a:pt x="1609" y="426"/>
                  </a:lnTo>
                  <a:lnTo>
                    <a:pt x="1637" y="400"/>
                  </a:lnTo>
                  <a:lnTo>
                    <a:pt x="1631" y="393"/>
                  </a:lnTo>
                  <a:lnTo>
                    <a:pt x="1589" y="432"/>
                  </a:lnTo>
                  <a:lnTo>
                    <a:pt x="1596" y="439"/>
                  </a:lnTo>
                  <a:lnTo>
                    <a:pt x="1602" y="432"/>
                  </a:lnTo>
                  <a:lnTo>
                    <a:pt x="1603" y="433"/>
                  </a:lnTo>
                  <a:lnTo>
                    <a:pt x="1614" y="448"/>
                  </a:lnTo>
                  <a:lnTo>
                    <a:pt x="1608" y="453"/>
                  </a:lnTo>
                  <a:lnTo>
                    <a:pt x="1614" y="460"/>
                  </a:lnTo>
                  <a:lnTo>
                    <a:pt x="1618" y="455"/>
                  </a:lnTo>
                  <a:lnTo>
                    <a:pt x="1627" y="468"/>
                  </a:lnTo>
                  <a:lnTo>
                    <a:pt x="1629" y="469"/>
                  </a:lnTo>
                  <a:lnTo>
                    <a:pt x="1597" y="499"/>
                  </a:lnTo>
                  <a:lnTo>
                    <a:pt x="1606" y="469"/>
                  </a:lnTo>
                  <a:lnTo>
                    <a:pt x="1614" y="460"/>
                  </a:lnTo>
                  <a:lnTo>
                    <a:pt x="1608" y="453"/>
                  </a:lnTo>
                  <a:lnTo>
                    <a:pt x="1601" y="460"/>
                  </a:lnTo>
                  <a:lnTo>
                    <a:pt x="1570" y="465"/>
                  </a:lnTo>
                  <a:lnTo>
                    <a:pt x="1596" y="439"/>
                  </a:lnTo>
                  <a:lnTo>
                    <a:pt x="1589" y="432"/>
                  </a:lnTo>
                  <a:lnTo>
                    <a:pt x="1550" y="470"/>
                  </a:lnTo>
                  <a:lnTo>
                    <a:pt x="1556" y="477"/>
                  </a:lnTo>
                  <a:lnTo>
                    <a:pt x="1563" y="471"/>
                  </a:lnTo>
                  <a:lnTo>
                    <a:pt x="1564" y="473"/>
                  </a:lnTo>
                  <a:lnTo>
                    <a:pt x="1574" y="486"/>
                  </a:lnTo>
                  <a:lnTo>
                    <a:pt x="1569" y="492"/>
                  </a:lnTo>
                  <a:lnTo>
                    <a:pt x="1574" y="499"/>
                  </a:lnTo>
                  <a:lnTo>
                    <a:pt x="1579" y="493"/>
                  </a:lnTo>
                  <a:lnTo>
                    <a:pt x="1588" y="506"/>
                  </a:lnTo>
                  <a:lnTo>
                    <a:pt x="1589" y="507"/>
                  </a:lnTo>
                  <a:lnTo>
                    <a:pt x="1558" y="537"/>
                  </a:lnTo>
                  <a:lnTo>
                    <a:pt x="1565" y="507"/>
                  </a:lnTo>
                  <a:lnTo>
                    <a:pt x="1574" y="499"/>
                  </a:lnTo>
                  <a:lnTo>
                    <a:pt x="1569" y="492"/>
                  </a:lnTo>
                  <a:lnTo>
                    <a:pt x="1562" y="498"/>
                  </a:lnTo>
                  <a:lnTo>
                    <a:pt x="1531" y="503"/>
                  </a:lnTo>
                  <a:lnTo>
                    <a:pt x="1556" y="477"/>
                  </a:lnTo>
                  <a:lnTo>
                    <a:pt x="1550" y="470"/>
                  </a:lnTo>
                  <a:lnTo>
                    <a:pt x="1513" y="507"/>
                  </a:lnTo>
                  <a:lnTo>
                    <a:pt x="1519" y="514"/>
                  </a:lnTo>
                  <a:lnTo>
                    <a:pt x="1524" y="509"/>
                  </a:lnTo>
                  <a:lnTo>
                    <a:pt x="1525" y="511"/>
                  </a:lnTo>
                  <a:lnTo>
                    <a:pt x="1535" y="524"/>
                  </a:lnTo>
                  <a:lnTo>
                    <a:pt x="1531" y="528"/>
                  </a:lnTo>
                  <a:lnTo>
                    <a:pt x="1536" y="535"/>
                  </a:lnTo>
                  <a:lnTo>
                    <a:pt x="1540" y="531"/>
                  </a:lnTo>
                  <a:lnTo>
                    <a:pt x="1549" y="545"/>
                  </a:lnTo>
                  <a:lnTo>
                    <a:pt x="1550" y="545"/>
                  </a:lnTo>
                  <a:lnTo>
                    <a:pt x="1519" y="575"/>
                  </a:lnTo>
                  <a:lnTo>
                    <a:pt x="1526" y="545"/>
                  </a:lnTo>
                  <a:lnTo>
                    <a:pt x="1536" y="535"/>
                  </a:lnTo>
                  <a:lnTo>
                    <a:pt x="1531" y="528"/>
                  </a:lnTo>
                  <a:lnTo>
                    <a:pt x="1523" y="537"/>
                  </a:lnTo>
                  <a:lnTo>
                    <a:pt x="1491" y="541"/>
                  </a:lnTo>
                  <a:lnTo>
                    <a:pt x="1519" y="514"/>
                  </a:lnTo>
                  <a:lnTo>
                    <a:pt x="1513" y="507"/>
                  </a:lnTo>
                  <a:lnTo>
                    <a:pt x="1473" y="546"/>
                  </a:lnTo>
                  <a:lnTo>
                    <a:pt x="1479" y="553"/>
                  </a:lnTo>
                  <a:lnTo>
                    <a:pt x="1485" y="547"/>
                  </a:lnTo>
                  <a:lnTo>
                    <a:pt x="1486" y="549"/>
                  </a:lnTo>
                  <a:lnTo>
                    <a:pt x="1495" y="562"/>
                  </a:lnTo>
                  <a:lnTo>
                    <a:pt x="1490" y="567"/>
                  </a:lnTo>
                  <a:lnTo>
                    <a:pt x="1497" y="574"/>
                  </a:lnTo>
                  <a:lnTo>
                    <a:pt x="1501" y="571"/>
                  </a:lnTo>
                  <a:lnTo>
                    <a:pt x="1510" y="583"/>
                  </a:lnTo>
                  <a:lnTo>
                    <a:pt x="1510" y="584"/>
                  </a:lnTo>
                  <a:lnTo>
                    <a:pt x="1480" y="613"/>
                  </a:lnTo>
                  <a:lnTo>
                    <a:pt x="1487" y="583"/>
                  </a:lnTo>
                  <a:lnTo>
                    <a:pt x="1497" y="574"/>
                  </a:lnTo>
                  <a:lnTo>
                    <a:pt x="1490" y="567"/>
                  </a:lnTo>
                  <a:lnTo>
                    <a:pt x="1483" y="575"/>
                  </a:lnTo>
                  <a:lnTo>
                    <a:pt x="1482" y="575"/>
                  </a:lnTo>
                  <a:lnTo>
                    <a:pt x="1452" y="580"/>
                  </a:lnTo>
                  <a:lnTo>
                    <a:pt x="1479" y="553"/>
                  </a:lnTo>
                  <a:lnTo>
                    <a:pt x="1473" y="546"/>
                  </a:lnTo>
                  <a:lnTo>
                    <a:pt x="1433" y="586"/>
                  </a:lnTo>
                  <a:lnTo>
                    <a:pt x="1438" y="592"/>
                  </a:lnTo>
                  <a:lnTo>
                    <a:pt x="1445" y="586"/>
                  </a:lnTo>
                  <a:lnTo>
                    <a:pt x="1447" y="587"/>
                  </a:lnTo>
                  <a:lnTo>
                    <a:pt x="1456" y="601"/>
                  </a:lnTo>
                  <a:lnTo>
                    <a:pt x="1450" y="606"/>
                  </a:lnTo>
                  <a:lnTo>
                    <a:pt x="1456" y="613"/>
                  </a:lnTo>
                  <a:lnTo>
                    <a:pt x="1462" y="609"/>
                  </a:lnTo>
                  <a:lnTo>
                    <a:pt x="1471" y="621"/>
                  </a:lnTo>
                  <a:lnTo>
                    <a:pt x="1471" y="622"/>
                  </a:lnTo>
                  <a:lnTo>
                    <a:pt x="1441" y="651"/>
                  </a:lnTo>
                  <a:lnTo>
                    <a:pt x="1448" y="621"/>
                  </a:lnTo>
                  <a:lnTo>
                    <a:pt x="1456" y="613"/>
                  </a:lnTo>
                  <a:lnTo>
                    <a:pt x="1450" y="606"/>
                  </a:lnTo>
                  <a:lnTo>
                    <a:pt x="1444" y="613"/>
                  </a:lnTo>
                  <a:lnTo>
                    <a:pt x="1443" y="613"/>
                  </a:lnTo>
                  <a:lnTo>
                    <a:pt x="1413" y="618"/>
                  </a:lnTo>
                  <a:lnTo>
                    <a:pt x="1438" y="592"/>
                  </a:lnTo>
                  <a:lnTo>
                    <a:pt x="1433" y="586"/>
                  </a:lnTo>
                  <a:lnTo>
                    <a:pt x="1395" y="622"/>
                  </a:lnTo>
                  <a:lnTo>
                    <a:pt x="1400" y="629"/>
                  </a:lnTo>
                  <a:lnTo>
                    <a:pt x="1406" y="624"/>
                  </a:lnTo>
                  <a:lnTo>
                    <a:pt x="1407" y="625"/>
                  </a:lnTo>
                  <a:lnTo>
                    <a:pt x="1417" y="640"/>
                  </a:lnTo>
                  <a:lnTo>
                    <a:pt x="1413" y="643"/>
                  </a:lnTo>
                  <a:lnTo>
                    <a:pt x="1419" y="650"/>
                  </a:lnTo>
                  <a:lnTo>
                    <a:pt x="1422" y="647"/>
                  </a:lnTo>
                  <a:lnTo>
                    <a:pt x="1432" y="659"/>
                  </a:lnTo>
                  <a:lnTo>
                    <a:pt x="1432" y="660"/>
                  </a:lnTo>
                  <a:lnTo>
                    <a:pt x="1402" y="690"/>
                  </a:lnTo>
                  <a:lnTo>
                    <a:pt x="1409" y="660"/>
                  </a:lnTo>
                  <a:lnTo>
                    <a:pt x="1419" y="650"/>
                  </a:lnTo>
                  <a:lnTo>
                    <a:pt x="1413" y="643"/>
                  </a:lnTo>
                  <a:lnTo>
                    <a:pt x="1404" y="651"/>
                  </a:lnTo>
                  <a:lnTo>
                    <a:pt x="1374" y="656"/>
                  </a:lnTo>
                  <a:lnTo>
                    <a:pt x="1400" y="629"/>
                  </a:lnTo>
                  <a:lnTo>
                    <a:pt x="1395" y="622"/>
                  </a:lnTo>
                  <a:lnTo>
                    <a:pt x="1356" y="660"/>
                  </a:lnTo>
                  <a:lnTo>
                    <a:pt x="1361" y="667"/>
                  </a:lnTo>
                  <a:lnTo>
                    <a:pt x="1367" y="663"/>
                  </a:lnTo>
                  <a:lnTo>
                    <a:pt x="1368" y="664"/>
                  </a:lnTo>
                  <a:lnTo>
                    <a:pt x="1377" y="678"/>
                  </a:lnTo>
                  <a:lnTo>
                    <a:pt x="1373" y="681"/>
                  </a:lnTo>
                  <a:lnTo>
                    <a:pt x="1380" y="688"/>
                  </a:lnTo>
                  <a:lnTo>
                    <a:pt x="1383" y="685"/>
                  </a:lnTo>
                  <a:lnTo>
                    <a:pt x="1392" y="697"/>
                  </a:lnTo>
                  <a:lnTo>
                    <a:pt x="1392" y="698"/>
                  </a:lnTo>
                  <a:lnTo>
                    <a:pt x="1362" y="728"/>
                  </a:lnTo>
                  <a:lnTo>
                    <a:pt x="1369" y="698"/>
                  </a:lnTo>
                  <a:lnTo>
                    <a:pt x="1380" y="688"/>
                  </a:lnTo>
                  <a:lnTo>
                    <a:pt x="1373" y="681"/>
                  </a:lnTo>
                  <a:lnTo>
                    <a:pt x="1365" y="689"/>
                  </a:lnTo>
                  <a:lnTo>
                    <a:pt x="1334" y="694"/>
                  </a:lnTo>
                  <a:lnTo>
                    <a:pt x="1361" y="667"/>
                  </a:lnTo>
                  <a:lnTo>
                    <a:pt x="1356" y="660"/>
                  </a:lnTo>
                  <a:lnTo>
                    <a:pt x="1314" y="701"/>
                  </a:lnTo>
                  <a:lnTo>
                    <a:pt x="1320" y="708"/>
                  </a:lnTo>
                  <a:lnTo>
                    <a:pt x="1328" y="701"/>
                  </a:lnTo>
                  <a:lnTo>
                    <a:pt x="1329" y="702"/>
                  </a:lnTo>
                  <a:lnTo>
                    <a:pt x="1338" y="716"/>
                  </a:lnTo>
                  <a:lnTo>
                    <a:pt x="1332" y="722"/>
                  </a:lnTo>
                  <a:lnTo>
                    <a:pt x="1338" y="728"/>
                  </a:lnTo>
                  <a:lnTo>
                    <a:pt x="1344" y="723"/>
                  </a:lnTo>
                  <a:lnTo>
                    <a:pt x="1353" y="737"/>
                  </a:lnTo>
                  <a:lnTo>
                    <a:pt x="1323" y="766"/>
                  </a:lnTo>
                  <a:lnTo>
                    <a:pt x="1330" y="737"/>
                  </a:lnTo>
                  <a:lnTo>
                    <a:pt x="1338" y="728"/>
                  </a:lnTo>
                  <a:lnTo>
                    <a:pt x="1332" y="722"/>
                  </a:lnTo>
                  <a:lnTo>
                    <a:pt x="1326" y="728"/>
                  </a:lnTo>
                  <a:lnTo>
                    <a:pt x="1294" y="732"/>
                  </a:lnTo>
                  <a:lnTo>
                    <a:pt x="1320" y="708"/>
                  </a:lnTo>
                  <a:lnTo>
                    <a:pt x="1314" y="701"/>
                  </a:lnTo>
                  <a:lnTo>
                    <a:pt x="1276" y="739"/>
                  </a:lnTo>
                  <a:lnTo>
                    <a:pt x="1282" y="746"/>
                  </a:lnTo>
                  <a:lnTo>
                    <a:pt x="1289" y="739"/>
                  </a:lnTo>
                  <a:lnTo>
                    <a:pt x="1289" y="740"/>
                  </a:lnTo>
                  <a:lnTo>
                    <a:pt x="1299" y="754"/>
                  </a:lnTo>
                  <a:lnTo>
                    <a:pt x="1293" y="760"/>
                  </a:lnTo>
                  <a:lnTo>
                    <a:pt x="1299" y="766"/>
                  </a:lnTo>
                  <a:lnTo>
                    <a:pt x="1305" y="762"/>
                  </a:lnTo>
                  <a:lnTo>
                    <a:pt x="1313" y="775"/>
                  </a:lnTo>
                  <a:lnTo>
                    <a:pt x="1314" y="776"/>
                  </a:lnTo>
                  <a:lnTo>
                    <a:pt x="1284" y="805"/>
                  </a:lnTo>
                  <a:lnTo>
                    <a:pt x="1291" y="775"/>
                  </a:lnTo>
                  <a:lnTo>
                    <a:pt x="1299" y="766"/>
                  </a:lnTo>
                  <a:lnTo>
                    <a:pt x="1293" y="760"/>
                  </a:lnTo>
                  <a:lnTo>
                    <a:pt x="1286" y="766"/>
                  </a:lnTo>
                  <a:lnTo>
                    <a:pt x="1255" y="771"/>
                  </a:lnTo>
                  <a:lnTo>
                    <a:pt x="1282" y="746"/>
                  </a:lnTo>
                  <a:lnTo>
                    <a:pt x="1276" y="739"/>
                  </a:lnTo>
                  <a:lnTo>
                    <a:pt x="1236" y="778"/>
                  </a:lnTo>
                  <a:lnTo>
                    <a:pt x="1241" y="785"/>
                  </a:lnTo>
                  <a:lnTo>
                    <a:pt x="1250" y="777"/>
                  </a:lnTo>
                  <a:lnTo>
                    <a:pt x="1250" y="778"/>
                  </a:lnTo>
                  <a:lnTo>
                    <a:pt x="1260" y="792"/>
                  </a:lnTo>
                  <a:lnTo>
                    <a:pt x="1253" y="799"/>
                  </a:lnTo>
                  <a:lnTo>
                    <a:pt x="1260" y="806"/>
                  </a:lnTo>
                  <a:lnTo>
                    <a:pt x="1266" y="800"/>
                  </a:lnTo>
                  <a:lnTo>
                    <a:pt x="1274" y="813"/>
                  </a:lnTo>
                  <a:lnTo>
                    <a:pt x="1275" y="814"/>
                  </a:lnTo>
                  <a:lnTo>
                    <a:pt x="1245" y="843"/>
                  </a:lnTo>
                  <a:lnTo>
                    <a:pt x="1252" y="813"/>
                  </a:lnTo>
                  <a:lnTo>
                    <a:pt x="1260" y="806"/>
                  </a:lnTo>
                  <a:lnTo>
                    <a:pt x="1253" y="799"/>
                  </a:lnTo>
                  <a:lnTo>
                    <a:pt x="1247" y="805"/>
                  </a:lnTo>
                  <a:lnTo>
                    <a:pt x="1216" y="809"/>
                  </a:lnTo>
                  <a:lnTo>
                    <a:pt x="1241" y="785"/>
                  </a:lnTo>
                  <a:lnTo>
                    <a:pt x="1236" y="778"/>
                  </a:lnTo>
                  <a:lnTo>
                    <a:pt x="1198" y="815"/>
                  </a:lnTo>
                  <a:lnTo>
                    <a:pt x="1203" y="822"/>
                  </a:lnTo>
                  <a:lnTo>
                    <a:pt x="1210" y="815"/>
                  </a:lnTo>
                  <a:lnTo>
                    <a:pt x="1210" y="816"/>
                  </a:lnTo>
                  <a:lnTo>
                    <a:pt x="1221" y="831"/>
                  </a:lnTo>
                  <a:lnTo>
                    <a:pt x="1215" y="836"/>
                  </a:lnTo>
                  <a:lnTo>
                    <a:pt x="1221" y="843"/>
                  </a:lnTo>
                  <a:lnTo>
                    <a:pt x="1225" y="838"/>
                  </a:lnTo>
                  <a:lnTo>
                    <a:pt x="1235" y="851"/>
                  </a:lnTo>
                  <a:lnTo>
                    <a:pt x="1236" y="852"/>
                  </a:lnTo>
                  <a:lnTo>
                    <a:pt x="1206" y="882"/>
                  </a:lnTo>
                  <a:lnTo>
                    <a:pt x="1213" y="852"/>
                  </a:lnTo>
                  <a:lnTo>
                    <a:pt x="1221" y="843"/>
                  </a:lnTo>
                  <a:lnTo>
                    <a:pt x="1215" y="836"/>
                  </a:lnTo>
                  <a:lnTo>
                    <a:pt x="1208" y="843"/>
                  </a:lnTo>
                  <a:lnTo>
                    <a:pt x="1177" y="847"/>
                  </a:lnTo>
                  <a:lnTo>
                    <a:pt x="1203" y="822"/>
                  </a:lnTo>
                  <a:lnTo>
                    <a:pt x="1198" y="815"/>
                  </a:lnTo>
                  <a:lnTo>
                    <a:pt x="1157" y="854"/>
                  </a:lnTo>
                  <a:lnTo>
                    <a:pt x="1163" y="861"/>
                  </a:lnTo>
                  <a:lnTo>
                    <a:pt x="1170" y="854"/>
                  </a:lnTo>
                  <a:lnTo>
                    <a:pt x="1171" y="855"/>
                  </a:lnTo>
                  <a:lnTo>
                    <a:pt x="1182" y="869"/>
                  </a:lnTo>
                  <a:lnTo>
                    <a:pt x="1176" y="875"/>
                  </a:lnTo>
                  <a:lnTo>
                    <a:pt x="1182" y="882"/>
                  </a:lnTo>
                  <a:lnTo>
                    <a:pt x="1186" y="876"/>
                  </a:lnTo>
                  <a:lnTo>
                    <a:pt x="1195" y="889"/>
                  </a:lnTo>
                  <a:lnTo>
                    <a:pt x="1197" y="890"/>
                  </a:lnTo>
                  <a:lnTo>
                    <a:pt x="1165" y="920"/>
                  </a:lnTo>
                  <a:lnTo>
                    <a:pt x="1173" y="890"/>
                  </a:lnTo>
                  <a:lnTo>
                    <a:pt x="1182" y="882"/>
                  </a:lnTo>
                  <a:lnTo>
                    <a:pt x="1176" y="875"/>
                  </a:lnTo>
                  <a:lnTo>
                    <a:pt x="1169" y="881"/>
                  </a:lnTo>
                  <a:lnTo>
                    <a:pt x="1138" y="885"/>
                  </a:lnTo>
                  <a:lnTo>
                    <a:pt x="1163" y="861"/>
                  </a:lnTo>
                  <a:lnTo>
                    <a:pt x="1157" y="854"/>
                  </a:lnTo>
                  <a:lnTo>
                    <a:pt x="1120" y="890"/>
                  </a:lnTo>
                  <a:lnTo>
                    <a:pt x="1126" y="897"/>
                  </a:lnTo>
                  <a:lnTo>
                    <a:pt x="1131" y="892"/>
                  </a:lnTo>
                  <a:lnTo>
                    <a:pt x="1132" y="893"/>
                  </a:lnTo>
                  <a:lnTo>
                    <a:pt x="1142" y="907"/>
                  </a:lnTo>
                  <a:lnTo>
                    <a:pt x="1138" y="911"/>
                  </a:lnTo>
                  <a:lnTo>
                    <a:pt x="1143" y="917"/>
                  </a:lnTo>
                  <a:lnTo>
                    <a:pt x="1147" y="914"/>
                  </a:lnTo>
                  <a:lnTo>
                    <a:pt x="1156" y="928"/>
                  </a:lnTo>
                  <a:lnTo>
                    <a:pt x="1157" y="928"/>
                  </a:lnTo>
                  <a:lnTo>
                    <a:pt x="1142" y="943"/>
                  </a:lnTo>
                  <a:lnTo>
                    <a:pt x="1140" y="943"/>
                  </a:lnTo>
                  <a:lnTo>
                    <a:pt x="1137" y="944"/>
                  </a:lnTo>
                  <a:lnTo>
                    <a:pt x="1133" y="944"/>
                  </a:lnTo>
                  <a:lnTo>
                    <a:pt x="1130" y="945"/>
                  </a:lnTo>
                  <a:lnTo>
                    <a:pt x="1134" y="928"/>
                  </a:lnTo>
                  <a:lnTo>
                    <a:pt x="1143" y="917"/>
                  </a:lnTo>
                  <a:lnTo>
                    <a:pt x="1138" y="911"/>
                  </a:lnTo>
                  <a:lnTo>
                    <a:pt x="1130" y="920"/>
                  </a:lnTo>
                  <a:lnTo>
                    <a:pt x="1099" y="923"/>
                  </a:lnTo>
                  <a:lnTo>
                    <a:pt x="1126" y="897"/>
                  </a:lnTo>
                  <a:lnTo>
                    <a:pt x="1120" y="890"/>
                  </a:lnTo>
                  <a:lnTo>
                    <a:pt x="1086" y="923"/>
                  </a:lnTo>
                  <a:lnTo>
                    <a:pt x="1086" y="936"/>
                  </a:lnTo>
                  <a:lnTo>
                    <a:pt x="1092" y="930"/>
                  </a:lnTo>
                  <a:lnTo>
                    <a:pt x="1093" y="931"/>
                  </a:lnTo>
                  <a:lnTo>
                    <a:pt x="1103" y="945"/>
                  </a:lnTo>
                  <a:lnTo>
                    <a:pt x="1090" y="958"/>
                  </a:lnTo>
                  <a:lnTo>
                    <a:pt x="1087" y="954"/>
                  </a:lnTo>
                  <a:lnTo>
                    <a:pt x="1084" y="951"/>
                  </a:lnTo>
                  <a:lnTo>
                    <a:pt x="1081" y="947"/>
                  </a:lnTo>
                  <a:lnTo>
                    <a:pt x="1079" y="943"/>
                  </a:lnTo>
                  <a:lnTo>
                    <a:pt x="1086" y="936"/>
                  </a:lnTo>
                  <a:lnTo>
                    <a:pt x="1086" y="923"/>
                  </a:lnTo>
                  <a:lnTo>
                    <a:pt x="1067" y="942"/>
                  </a:lnTo>
                  <a:lnTo>
                    <a:pt x="1062" y="939"/>
                  </a:lnTo>
                  <a:lnTo>
                    <a:pt x="1057" y="938"/>
                  </a:lnTo>
                  <a:lnTo>
                    <a:pt x="1051" y="937"/>
                  </a:lnTo>
                  <a:lnTo>
                    <a:pt x="1047" y="937"/>
                  </a:lnTo>
                  <a:lnTo>
                    <a:pt x="1042" y="937"/>
                  </a:lnTo>
                  <a:lnTo>
                    <a:pt x="1037" y="938"/>
                  </a:lnTo>
                  <a:lnTo>
                    <a:pt x="1033" y="941"/>
                  </a:lnTo>
                  <a:lnTo>
                    <a:pt x="1029" y="944"/>
                  </a:lnTo>
                  <a:lnTo>
                    <a:pt x="946" y="1026"/>
                  </a:lnTo>
                  <a:lnTo>
                    <a:pt x="941" y="1034"/>
                  </a:lnTo>
                  <a:lnTo>
                    <a:pt x="940" y="1043"/>
                  </a:lnTo>
                  <a:lnTo>
                    <a:pt x="940" y="1052"/>
                  </a:lnTo>
                  <a:lnTo>
                    <a:pt x="943" y="1064"/>
                  </a:lnTo>
                  <a:lnTo>
                    <a:pt x="937" y="1068"/>
                  </a:lnTo>
                  <a:lnTo>
                    <a:pt x="944" y="1075"/>
                  </a:lnTo>
                  <a:lnTo>
                    <a:pt x="948" y="1072"/>
                  </a:lnTo>
                  <a:lnTo>
                    <a:pt x="950" y="1077"/>
                  </a:lnTo>
                  <a:lnTo>
                    <a:pt x="952" y="1080"/>
                  </a:lnTo>
                  <a:lnTo>
                    <a:pt x="956" y="1083"/>
                  </a:lnTo>
                  <a:lnTo>
                    <a:pt x="959" y="1087"/>
                  </a:lnTo>
                  <a:lnTo>
                    <a:pt x="958" y="1087"/>
                  </a:lnTo>
                  <a:lnTo>
                    <a:pt x="927" y="1092"/>
                  </a:lnTo>
                  <a:lnTo>
                    <a:pt x="942" y="1074"/>
                  </a:lnTo>
                  <a:lnTo>
                    <a:pt x="937" y="1068"/>
                  </a:lnTo>
                  <a:lnTo>
                    <a:pt x="907" y="1098"/>
                  </a:lnTo>
                  <a:lnTo>
                    <a:pt x="913" y="1105"/>
                  </a:lnTo>
                  <a:lnTo>
                    <a:pt x="921" y="1098"/>
                  </a:lnTo>
                  <a:lnTo>
                    <a:pt x="921" y="1100"/>
                  </a:lnTo>
                  <a:lnTo>
                    <a:pt x="931" y="1112"/>
                  </a:lnTo>
                  <a:lnTo>
                    <a:pt x="922" y="1122"/>
                  </a:lnTo>
                  <a:lnTo>
                    <a:pt x="928" y="1128"/>
                  </a:lnTo>
                  <a:lnTo>
                    <a:pt x="936" y="1120"/>
                  </a:lnTo>
                  <a:lnTo>
                    <a:pt x="945" y="1133"/>
                  </a:lnTo>
                  <a:lnTo>
                    <a:pt x="946" y="1134"/>
                  </a:lnTo>
                  <a:lnTo>
                    <a:pt x="945" y="1135"/>
                  </a:lnTo>
                  <a:lnTo>
                    <a:pt x="944" y="1136"/>
                  </a:lnTo>
                  <a:lnTo>
                    <a:pt x="943" y="1138"/>
                  </a:lnTo>
                  <a:lnTo>
                    <a:pt x="915" y="1164"/>
                  </a:lnTo>
                  <a:lnTo>
                    <a:pt x="923" y="1133"/>
                  </a:lnTo>
                  <a:lnTo>
                    <a:pt x="928" y="1128"/>
                  </a:lnTo>
                  <a:lnTo>
                    <a:pt x="922" y="1122"/>
                  </a:lnTo>
                  <a:lnTo>
                    <a:pt x="919" y="1125"/>
                  </a:lnTo>
                  <a:lnTo>
                    <a:pt x="888" y="1130"/>
                  </a:lnTo>
                  <a:lnTo>
                    <a:pt x="913" y="1105"/>
                  </a:lnTo>
                  <a:lnTo>
                    <a:pt x="907" y="1098"/>
                  </a:lnTo>
                  <a:lnTo>
                    <a:pt x="872" y="1133"/>
                  </a:lnTo>
                  <a:lnTo>
                    <a:pt x="876" y="1141"/>
                  </a:lnTo>
                  <a:lnTo>
                    <a:pt x="882" y="1135"/>
                  </a:lnTo>
                  <a:lnTo>
                    <a:pt x="882" y="1136"/>
                  </a:lnTo>
                  <a:lnTo>
                    <a:pt x="892" y="1151"/>
                  </a:lnTo>
                  <a:lnTo>
                    <a:pt x="887" y="1156"/>
                  </a:lnTo>
                  <a:lnTo>
                    <a:pt x="891" y="1165"/>
                  </a:lnTo>
                  <a:lnTo>
                    <a:pt x="897" y="1158"/>
                  </a:lnTo>
                  <a:lnTo>
                    <a:pt x="906" y="1171"/>
                  </a:lnTo>
                  <a:lnTo>
                    <a:pt x="907" y="1172"/>
                  </a:lnTo>
                  <a:lnTo>
                    <a:pt x="898" y="1180"/>
                  </a:lnTo>
                  <a:lnTo>
                    <a:pt x="903" y="1188"/>
                  </a:lnTo>
                  <a:lnTo>
                    <a:pt x="926" y="1168"/>
                  </a:lnTo>
                  <a:lnTo>
                    <a:pt x="921" y="1177"/>
                  </a:lnTo>
                  <a:lnTo>
                    <a:pt x="915" y="1186"/>
                  </a:lnTo>
                  <a:lnTo>
                    <a:pt x="911" y="1195"/>
                  </a:lnTo>
                  <a:lnTo>
                    <a:pt x="905" y="1204"/>
                  </a:lnTo>
                  <a:lnTo>
                    <a:pt x="891" y="1200"/>
                  </a:lnTo>
                  <a:lnTo>
                    <a:pt x="903" y="1188"/>
                  </a:lnTo>
                  <a:lnTo>
                    <a:pt x="898" y="1180"/>
                  </a:lnTo>
                  <a:lnTo>
                    <a:pt x="881" y="1196"/>
                  </a:lnTo>
                  <a:lnTo>
                    <a:pt x="877" y="1195"/>
                  </a:lnTo>
                  <a:lnTo>
                    <a:pt x="875" y="1180"/>
                  </a:lnTo>
                  <a:lnTo>
                    <a:pt x="891" y="1165"/>
                  </a:lnTo>
                  <a:lnTo>
                    <a:pt x="887" y="1156"/>
                  </a:lnTo>
                  <a:lnTo>
                    <a:pt x="873" y="1170"/>
                  </a:lnTo>
                  <a:lnTo>
                    <a:pt x="869" y="1148"/>
                  </a:lnTo>
                  <a:lnTo>
                    <a:pt x="876" y="1141"/>
                  </a:lnTo>
                  <a:lnTo>
                    <a:pt x="872" y="1133"/>
                  </a:lnTo>
                  <a:lnTo>
                    <a:pt x="867" y="1138"/>
                  </a:lnTo>
                  <a:lnTo>
                    <a:pt x="859" y="1097"/>
                  </a:lnTo>
                  <a:lnTo>
                    <a:pt x="853" y="1097"/>
                  </a:lnTo>
                  <a:lnTo>
                    <a:pt x="861" y="1142"/>
                  </a:lnTo>
                  <a:lnTo>
                    <a:pt x="850" y="1154"/>
                  </a:lnTo>
                  <a:lnTo>
                    <a:pt x="854" y="1163"/>
                  </a:lnTo>
                  <a:lnTo>
                    <a:pt x="863" y="1153"/>
                  </a:lnTo>
                  <a:lnTo>
                    <a:pt x="868" y="1175"/>
                  </a:lnTo>
                  <a:lnTo>
                    <a:pt x="855" y="1187"/>
                  </a:lnTo>
                  <a:lnTo>
                    <a:pt x="836" y="1180"/>
                  </a:lnTo>
                  <a:lnTo>
                    <a:pt x="854" y="1163"/>
                  </a:lnTo>
                  <a:lnTo>
                    <a:pt x="850" y="1154"/>
                  </a:lnTo>
                  <a:lnTo>
                    <a:pt x="825" y="1177"/>
                  </a:lnTo>
                  <a:lnTo>
                    <a:pt x="830" y="1097"/>
                  </a:lnTo>
                  <a:lnTo>
                    <a:pt x="824" y="1097"/>
                  </a:lnTo>
                  <a:lnTo>
                    <a:pt x="820" y="1181"/>
                  </a:lnTo>
                  <a:lnTo>
                    <a:pt x="809" y="1198"/>
                  </a:lnTo>
                  <a:lnTo>
                    <a:pt x="804" y="1195"/>
                  </a:lnTo>
                  <a:lnTo>
                    <a:pt x="807" y="1130"/>
                  </a:lnTo>
                  <a:lnTo>
                    <a:pt x="777" y="1119"/>
                  </a:lnTo>
                  <a:lnTo>
                    <a:pt x="782" y="1097"/>
                  </a:lnTo>
                  <a:lnTo>
                    <a:pt x="775" y="1097"/>
                  </a:lnTo>
                  <a:lnTo>
                    <a:pt x="771" y="1117"/>
                  </a:lnTo>
                  <a:lnTo>
                    <a:pt x="740" y="1107"/>
                  </a:lnTo>
                  <a:lnTo>
                    <a:pt x="737" y="1054"/>
                  </a:lnTo>
                  <a:lnTo>
                    <a:pt x="739" y="1057"/>
                  </a:lnTo>
                  <a:lnTo>
                    <a:pt x="743" y="1059"/>
                  </a:lnTo>
                  <a:lnTo>
                    <a:pt x="746" y="1062"/>
                  </a:lnTo>
                  <a:lnTo>
                    <a:pt x="749" y="1063"/>
                  </a:lnTo>
                  <a:lnTo>
                    <a:pt x="752" y="1064"/>
                  </a:lnTo>
                  <a:lnTo>
                    <a:pt x="759" y="1066"/>
                  </a:lnTo>
                  <a:lnTo>
                    <a:pt x="768" y="1068"/>
                  </a:lnTo>
                  <a:lnTo>
                    <a:pt x="779" y="1073"/>
                  </a:lnTo>
                  <a:lnTo>
                    <a:pt x="775" y="1097"/>
                  </a:lnTo>
                  <a:lnTo>
                    <a:pt x="782" y="1097"/>
                  </a:lnTo>
                  <a:lnTo>
                    <a:pt x="785" y="1075"/>
                  </a:lnTo>
                  <a:lnTo>
                    <a:pt x="792" y="1078"/>
                  </a:lnTo>
                  <a:lnTo>
                    <a:pt x="799" y="1080"/>
                  </a:lnTo>
                  <a:lnTo>
                    <a:pt x="806" y="1082"/>
                  </a:lnTo>
                  <a:lnTo>
                    <a:pt x="812" y="1083"/>
                  </a:lnTo>
                  <a:lnTo>
                    <a:pt x="816" y="1086"/>
                  </a:lnTo>
                  <a:lnTo>
                    <a:pt x="821" y="1087"/>
                  </a:lnTo>
                  <a:lnTo>
                    <a:pt x="823" y="1088"/>
                  </a:lnTo>
                  <a:lnTo>
                    <a:pt x="824" y="1088"/>
                  </a:lnTo>
                  <a:lnTo>
                    <a:pt x="824" y="1097"/>
                  </a:lnTo>
                  <a:lnTo>
                    <a:pt x="830" y="1097"/>
                  </a:lnTo>
                  <a:lnTo>
                    <a:pt x="831" y="1089"/>
                  </a:lnTo>
                  <a:lnTo>
                    <a:pt x="836" y="1089"/>
                  </a:lnTo>
                  <a:lnTo>
                    <a:pt x="840" y="1088"/>
                  </a:lnTo>
                  <a:lnTo>
                    <a:pt x="846" y="1087"/>
                  </a:lnTo>
                  <a:lnTo>
                    <a:pt x="851" y="1085"/>
                  </a:lnTo>
                  <a:lnTo>
                    <a:pt x="853" y="1097"/>
                  </a:lnTo>
                  <a:lnTo>
                    <a:pt x="859" y="1097"/>
                  </a:lnTo>
                  <a:lnTo>
                    <a:pt x="857" y="1081"/>
                  </a:lnTo>
                  <a:lnTo>
                    <a:pt x="865" y="1074"/>
                  </a:lnTo>
                  <a:lnTo>
                    <a:pt x="874" y="1064"/>
                  </a:lnTo>
                  <a:lnTo>
                    <a:pt x="883" y="1051"/>
                  </a:lnTo>
                  <a:lnTo>
                    <a:pt x="892" y="1039"/>
                  </a:lnTo>
                  <a:lnTo>
                    <a:pt x="902" y="1026"/>
                  </a:lnTo>
                  <a:lnTo>
                    <a:pt x="908" y="1015"/>
                  </a:lnTo>
                  <a:lnTo>
                    <a:pt x="913" y="1007"/>
                  </a:lnTo>
                  <a:lnTo>
                    <a:pt x="914" y="1005"/>
                  </a:lnTo>
                  <a:lnTo>
                    <a:pt x="912" y="1002"/>
                  </a:lnTo>
                  <a:lnTo>
                    <a:pt x="907" y="996"/>
                  </a:lnTo>
                  <a:lnTo>
                    <a:pt x="902" y="989"/>
                  </a:lnTo>
                  <a:lnTo>
                    <a:pt x="895" y="984"/>
                  </a:lnTo>
                  <a:lnTo>
                    <a:pt x="817" y="958"/>
                  </a:lnTo>
                  <a:lnTo>
                    <a:pt x="810" y="957"/>
                  </a:lnTo>
                  <a:lnTo>
                    <a:pt x="804" y="958"/>
                  </a:lnTo>
                  <a:lnTo>
                    <a:pt x="796" y="960"/>
                  </a:lnTo>
                  <a:lnTo>
                    <a:pt x="787" y="965"/>
                  </a:lnTo>
                  <a:lnTo>
                    <a:pt x="781" y="969"/>
                  </a:lnTo>
                  <a:lnTo>
                    <a:pt x="774" y="975"/>
                  </a:lnTo>
                  <a:lnTo>
                    <a:pt x="768" y="982"/>
                  </a:lnTo>
                  <a:lnTo>
                    <a:pt x="761" y="990"/>
                  </a:lnTo>
                  <a:lnTo>
                    <a:pt x="754" y="998"/>
                  </a:lnTo>
                  <a:lnTo>
                    <a:pt x="747" y="1009"/>
                  </a:lnTo>
                  <a:lnTo>
                    <a:pt x="740" y="1019"/>
                  </a:lnTo>
                  <a:lnTo>
                    <a:pt x="734" y="1030"/>
                  </a:lnTo>
                  <a:lnTo>
                    <a:pt x="724" y="876"/>
                  </a:lnTo>
                  <a:lnTo>
                    <a:pt x="733" y="871"/>
                  </a:lnTo>
                  <a:lnTo>
                    <a:pt x="740" y="866"/>
                  </a:lnTo>
                  <a:lnTo>
                    <a:pt x="744" y="860"/>
                  </a:lnTo>
                  <a:lnTo>
                    <a:pt x="745" y="853"/>
                  </a:lnTo>
                  <a:lnTo>
                    <a:pt x="745" y="852"/>
                  </a:lnTo>
                  <a:lnTo>
                    <a:pt x="745" y="847"/>
                  </a:lnTo>
                  <a:lnTo>
                    <a:pt x="745" y="841"/>
                  </a:lnTo>
                  <a:lnTo>
                    <a:pt x="744" y="833"/>
                  </a:lnTo>
                  <a:lnTo>
                    <a:pt x="748" y="833"/>
                  </a:lnTo>
                  <a:lnTo>
                    <a:pt x="746" y="791"/>
                  </a:lnTo>
                  <a:lnTo>
                    <a:pt x="741" y="791"/>
                  </a:lnTo>
                  <a:lnTo>
                    <a:pt x="740" y="785"/>
                  </a:lnTo>
                  <a:lnTo>
                    <a:pt x="740" y="780"/>
                  </a:lnTo>
                  <a:lnTo>
                    <a:pt x="740" y="775"/>
                  </a:lnTo>
                  <a:lnTo>
                    <a:pt x="739" y="770"/>
                  </a:lnTo>
                  <a:lnTo>
                    <a:pt x="744" y="770"/>
                  </a:lnTo>
                  <a:lnTo>
                    <a:pt x="741" y="727"/>
                  </a:lnTo>
                  <a:lnTo>
                    <a:pt x="737" y="727"/>
                  </a:lnTo>
                  <a:lnTo>
                    <a:pt x="736" y="722"/>
                  </a:lnTo>
                  <a:lnTo>
                    <a:pt x="736" y="716"/>
                  </a:lnTo>
                  <a:lnTo>
                    <a:pt x="736" y="713"/>
                  </a:lnTo>
                  <a:lnTo>
                    <a:pt x="736" y="712"/>
                  </a:lnTo>
                  <a:lnTo>
                    <a:pt x="734" y="707"/>
                  </a:lnTo>
                  <a:lnTo>
                    <a:pt x="731" y="702"/>
                  </a:lnTo>
                  <a:lnTo>
                    <a:pt x="726" y="698"/>
                  </a:lnTo>
                  <a:lnTo>
                    <a:pt x="719" y="695"/>
                  </a:lnTo>
                  <a:lnTo>
                    <a:pt x="711" y="693"/>
                  </a:lnTo>
                  <a:lnTo>
                    <a:pt x="703" y="690"/>
                  </a:lnTo>
                  <a:lnTo>
                    <a:pt x="693" y="690"/>
                  </a:lnTo>
                  <a:lnTo>
                    <a:pt x="683" y="690"/>
                  </a:lnTo>
                  <a:lnTo>
                    <a:pt x="676" y="692"/>
                  </a:lnTo>
                  <a:lnTo>
                    <a:pt x="669" y="692"/>
                  </a:lnTo>
                  <a:lnTo>
                    <a:pt x="662" y="694"/>
                  </a:lnTo>
                  <a:lnTo>
                    <a:pt x="656" y="695"/>
                  </a:lnTo>
                  <a:lnTo>
                    <a:pt x="651" y="697"/>
                  </a:lnTo>
                  <a:lnTo>
                    <a:pt x="647" y="701"/>
                  </a:lnTo>
                  <a:lnTo>
                    <a:pt x="642" y="703"/>
                  </a:lnTo>
                  <a:lnTo>
                    <a:pt x="639" y="707"/>
                  </a:lnTo>
                  <a:lnTo>
                    <a:pt x="636" y="710"/>
                  </a:lnTo>
                  <a:lnTo>
                    <a:pt x="635" y="712"/>
                  </a:lnTo>
                  <a:lnTo>
                    <a:pt x="634" y="716"/>
                  </a:lnTo>
                  <a:lnTo>
                    <a:pt x="634" y="719"/>
                  </a:lnTo>
                  <a:lnTo>
                    <a:pt x="634" y="720"/>
                  </a:lnTo>
                  <a:lnTo>
                    <a:pt x="634" y="724"/>
                  </a:lnTo>
                  <a:lnTo>
                    <a:pt x="634" y="730"/>
                  </a:lnTo>
                  <a:lnTo>
                    <a:pt x="635" y="738"/>
                  </a:lnTo>
                  <a:lnTo>
                    <a:pt x="632" y="738"/>
                  </a:lnTo>
                  <a:lnTo>
                    <a:pt x="634" y="780"/>
                  </a:lnTo>
                  <a:lnTo>
                    <a:pt x="638" y="780"/>
                  </a:lnTo>
                  <a:lnTo>
                    <a:pt x="639" y="785"/>
                  </a:lnTo>
                  <a:lnTo>
                    <a:pt x="639" y="791"/>
                  </a:lnTo>
                  <a:lnTo>
                    <a:pt x="639" y="795"/>
                  </a:lnTo>
                  <a:lnTo>
                    <a:pt x="640" y="801"/>
                  </a:lnTo>
                  <a:lnTo>
                    <a:pt x="635" y="801"/>
                  </a:lnTo>
                  <a:lnTo>
                    <a:pt x="639" y="844"/>
                  </a:lnTo>
                  <a:lnTo>
                    <a:pt x="642" y="844"/>
                  </a:lnTo>
                  <a:lnTo>
                    <a:pt x="643" y="851"/>
                  </a:lnTo>
                  <a:lnTo>
                    <a:pt x="643" y="855"/>
                  </a:lnTo>
                  <a:lnTo>
                    <a:pt x="643" y="859"/>
                  </a:lnTo>
                  <a:lnTo>
                    <a:pt x="643" y="860"/>
                  </a:lnTo>
                  <a:lnTo>
                    <a:pt x="645" y="863"/>
                  </a:lnTo>
                  <a:lnTo>
                    <a:pt x="646" y="866"/>
                  </a:lnTo>
                  <a:lnTo>
                    <a:pt x="648" y="869"/>
                  </a:lnTo>
                  <a:lnTo>
                    <a:pt x="650" y="871"/>
                  </a:lnTo>
                  <a:lnTo>
                    <a:pt x="655" y="875"/>
                  </a:lnTo>
                  <a:lnTo>
                    <a:pt x="660" y="877"/>
                  </a:lnTo>
                  <a:lnTo>
                    <a:pt x="666" y="879"/>
                  </a:lnTo>
                  <a:lnTo>
                    <a:pt x="673" y="881"/>
                  </a:lnTo>
                  <a:lnTo>
                    <a:pt x="675" y="904"/>
                  </a:lnTo>
                  <a:lnTo>
                    <a:pt x="684" y="904"/>
                  </a:lnTo>
                  <a:lnTo>
                    <a:pt x="683" y="882"/>
                  </a:lnTo>
                  <a:lnTo>
                    <a:pt x="684" y="882"/>
                  </a:lnTo>
                  <a:lnTo>
                    <a:pt x="685" y="882"/>
                  </a:lnTo>
                  <a:lnTo>
                    <a:pt x="687" y="882"/>
                  </a:lnTo>
                  <a:lnTo>
                    <a:pt x="688" y="882"/>
                  </a:lnTo>
                  <a:lnTo>
                    <a:pt x="690" y="904"/>
                  </a:lnTo>
                  <a:lnTo>
                    <a:pt x="699" y="904"/>
                  </a:lnTo>
                  <a:lnTo>
                    <a:pt x="698" y="882"/>
                  </a:lnTo>
                  <a:lnTo>
                    <a:pt x="702" y="882"/>
                  </a:lnTo>
                  <a:lnTo>
                    <a:pt x="707" y="881"/>
                  </a:lnTo>
                  <a:lnTo>
                    <a:pt x="710" y="881"/>
                  </a:lnTo>
                  <a:lnTo>
                    <a:pt x="715" y="879"/>
                  </a:lnTo>
                  <a:lnTo>
                    <a:pt x="718" y="930"/>
                  </a:lnTo>
                  <a:lnTo>
                    <a:pt x="700" y="923"/>
                  </a:lnTo>
                  <a:lnTo>
                    <a:pt x="699" y="904"/>
                  </a:lnTo>
                  <a:lnTo>
                    <a:pt x="690" y="904"/>
                  </a:lnTo>
                  <a:lnTo>
                    <a:pt x="692" y="923"/>
                  </a:lnTo>
                  <a:lnTo>
                    <a:pt x="691" y="924"/>
                  </a:lnTo>
                  <a:lnTo>
                    <a:pt x="686" y="934"/>
                  </a:lnTo>
                  <a:lnTo>
                    <a:pt x="684" y="904"/>
                  </a:lnTo>
                  <a:lnTo>
                    <a:pt x="675" y="904"/>
                  </a:lnTo>
                  <a:lnTo>
                    <a:pt x="679" y="958"/>
                  </a:lnTo>
                  <a:lnTo>
                    <a:pt x="688" y="958"/>
                  </a:lnTo>
                  <a:lnTo>
                    <a:pt x="687" y="945"/>
                  </a:lnTo>
                  <a:lnTo>
                    <a:pt x="693" y="943"/>
                  </a:lnTo>
                  <a:lnTo>
                    <a:pt x="694" y="958"/>
                  </a:lnTo>
                  <a:lnTo>
                    <a:pt x="703" y="958"/>
                  </a:lnTo>
                  <a:lnTo>
                    <a:pt x="701" y="941"/>
                  </a:lnTo>
                  <a:lnTo>
                    <a:pt x="718" y="935"/>
                  </a:lnTo>
                  <a:lnTo>
                    <a:pt x="723" y="994"/>
                  </a:lnTo>
                  <a:lnTo>
                    <a:pt x="704" y="987"/>
                  </a:lnTo>
                  <a:lnTo>
                    <a:pt x="703" y="958"/>
                  </a:lnTo>
                  <a:lnTo>
                    <a:pt x="694" y="958"/>
                  </a:lnTo>
                  <a:lnTo>
                    <a:pt x="695" y="987"/>
                  </a:lnTo>
                  <a:lnTo>
                    <a:pt x="691" y="996"/>
                  </a:lnTo>
                  <a:lnTo>
                    <a:pt x="688" y="958"/>
                  </a:lnTo>
                  <a:lnTo>
                    <a:pt x="679" y="958"/>
                  </a:lnTo>
                  <a:lnTo>
                    <a:pt x="685" y="1035"/>
                  </a:lnTo>
                  <a:lnTo>
                    <a:pt x="694" y="1035"/>
                  </a:lnTo>
                  <a:lnTo>
                    <a:pt x="692" y="1007"/>
                  </a:lnTo>
                  <a:lnTo>
                    <a:pt x="698" y="1006"/>
                  </a:lnTo>
                  <a:lnTo>
                    <a:pt x="700" y="1035"/>
                  </a:lnTo>
                  <a:lnTo>
                    <a:pt x="708" y="1035"/>
                  </a:lnTo>
                  <a:lnTo>
                    <a:pt x="706" y="1003"/>
                  </a:lnTo>
                  <a:lnTo>
                    <a:pt x="723" y="998"/>
                  </a:lnTo>
                  <a:lnTo>
                    <a:pt x="728" y="1057"/>
                  </a:lnTo>
                  <a:lnTo>
                    <a:pt x="709" y="1050"/>
                  </a:lnTo>
                  <a:lnTo>
                    <a:pt x="708" y="1035"/>
                  </a:lnTo>
                  <a:lnTo>
                    <a:pt x="700" y="1035"/>
                  </a:lnTo>
                  <a:lnTo>
                    <a:pt x="700" y="1049"/>
                  </a:lnTo>
                  <a:lnTo>
                    <a:pt x="700" y="1050"/>
                  </a:lnTo>
                  <a:lnTo>
                    <a:pt x="695" y="1059"/>
                  </a:lnTo>
                  <a:lnTo>
                    <a:pt x="694" y="1035"/>
                  </a:lnTo>
                  <a:lnTo>
                    <a:pt x="685" y="1035"/>
                  </a:lnTo>
                  <a:lnTo>
                    <a:pt x="688" y="1077"/>
                  </a:lnTo>
                  <a:lnTo>
                    <a:pt x="696" y="1077"/>
                  </a:lnTo>
                  <a:lnTo>
                    <a:pt x="696" y="1071"/>
                  </a:lnTo>
                  <a:lnTo>
                    <a:pt x="702" y="1070"/>
                  </a:lnTo>
                  <a:lnTo>
                    <a:pt x="702" y="1077"/>
                  </a:lnTo>
                  <a:lnTo>
                    <a:pt x="711" y="1077"/>
                  </a:lnTo>
                  <a:lnTo>
                    <a:pt x="710" y="1066"/>
                  </a:lnTo>
                  <a:lnTo>
                    <a:pt x="728" y="1060"/>
                  </a:lnTo>
                  <a:lnTo>
                    <a:pt x="731" y="1104"/>
                  </a:lnTo>
                  <a:lnTo>
                    <a:pt x="713" y="1098"/>
                  </a:lnTo>
                  <a:lnTo>
                    <a:pt x="711" y="1077"/>
                  </a:lnTo>
                  <a:lnTo>
                    <a:pt x="702" y="1077"/>
                  </a:lnTo>
                  <a:lnTo>
                    <a:pt x="703" y="1095"/>
                  </a:lnTo>
                  <a:lnTo>
                    <a:pt x="699" y="1094"/>
                  </a:lnTo>
                  <a:lnTo>
                    <a:pt x="696" y="1077"/>
                  </a:lnTo>
                  <a:lnTo>
                    <a:pt x="688" y="1077"/>
                  </a:lnTo>
                  <a:lnTo>
                    <a:pt x="688" y="1090"/>
                  </a:lnTo>
                  <a:lnTo>
                    <a:pt x="672" y="1085"/>
                  </a:lnTo>
                  <a:lnTo>
                    <a:pt x="634" y="1116"/>
                  </a:lnTo>
                  <a:lnTo>
                    <a:pt x="662" y="1013"/>
                  </a:lnTo>
                  <a:lnTo>
                    <a:pt x="663" y="1010"/>
                  </a:lnTo>
                  <a:lnTo>
                    <a:pt x="664" y="1003"/>
                  </a:lnTo>
                  <a:lnTo>
                    <a:pt x="663" y="995"/>
                  </a:lnTo>
                  <a:lnTo>
                    <a:pt x="657" y="987"/>
                  </a:lnTo>
                  <a:lnTo>
                    <a:pt x="651" y="981"/>
                  </a:lnTo>
                  <a:lnTo>
                    <a:pt x="646" y="975"/>
                  </a:lnTo>
                  <a:lnTo>
                    <a:pt x="641" y="973"/>
                  </a:lnTo>
                  <a:lnTo>
                    <a:pt x="638" y="972"/>
                  </a:lnTo>
                  <a:lnTo>
                    <a:pt x="602" y="962"/>
                  </a:lnTo>
                  <a:lnTo>
                    <a:pt x="575" y="1063"/>
                  </a:lnTo>
                  <a:lnTo>
                    <a:pt x="571" y="1055"/>
                  </a:lnTo>
                  <a:lnTo>
                    <a:pt x="565" y="1048"/>
                  </a:lnTo>
                  <a:lnTo>
                    <a:pt x="559" y="1043"/>
                  </a:lnTo>
                  <a:lnTo>
                    <a:pt x="552" y="1039"/>
                  </a:lnTo>
                  <a:lnTo>
                    <a:pt x="554" y="1039"/>
                  </a:lnTo>
                  <a:lnTo>
                    <a:pt x="474" y="1011"/>
                  </a:lnTo>
                  <a:lnTo>
                    <a:pt x="466" y="1010"/>
                  </a:lnTo>
                  <a:lnTo>
                    <a:pt x="459" y="1010"/>
                  </a:lnTo>
                  <a:lnTo>
                    <a:pt x="450" y="1012"/>
                  </a:lnTo>
                  <a:lnTo>
                    <a:pt x="442" y="1017"/>
                  </a:lnTo>
                  <a:lnTo>
                    <a:pt x="433" y="1022"/>
                  </a:lnTo>
                  <a:lnTo>
                    <a:pt x="424" y="1029"/>
                  </a:lnTo>
                  <a:lnTo>
                    <a:pt x="415" y="1037"/>
                  </a:lnTo>
                  <a:lnTo>
                    <a:pt x="406" y="1048"/>
                  </a:lnTo>
                  <a:lnTo>
                    <a:pt x="406" y="1047"/>
                  </a:lnTo>
                  <a:lnTo>
                    <a:pt x="400" y="1051"/>
                  </a:lnTo>
                  <a:lnTo>
                    <a:pt x="383" y="1064"/>
                  </a:lnTo>
                  <a:lnTo>
                    <a:pt x="360" y="1081"/>
                  </a:lnTo>
                  <a:lnTo>
                    <a:pt x="333" y="1101"/>
                  </a:lnTo>
                  <a:lnTo>
                    <a:pt x="307" y="1122"/>
                  </a:lnTo>
                  <a:lnTo>
                    <a:pt x="284" y="1139"/>
                  </a:lnTo>
                  <a:lnTo>
                    <a:pt x="267" y="1151"/>
                  </a:lnTo>
                  <a:lnTo>
                    <a:pt x="260" y="1156"/>
                  </a:lnTo>
                  <a:lnTo>
                    <a:pt x="254" y="1160"/>
                  </a:lnTo>
                  <a:lnTo>
                    <a:pt x="248" y="1166"/>
                  </a:lnTo>
                  <a:lnTo>
                    <a:pt x="244" y="1176"/>
                  </a:lnTo>
                  <a:lnTo>
                    <a:pt x="239" y="1186"/>
                  </a:lnTo>
                  <a:lnTo>
                    <a:pt x="237" y="1193"/>
                  </a:lnTo>
                  <a:lnTo>
                    <a:pt x="236" y="1200"/>
                  </a:lnTo>
                  <a:lnTo>
                    <a:pt x="236" y="1207"/>
                  </a:lnTo>
                  <a:lnTo>
                    <a:pt x="236" y="1213"/>
                  </a:lnTo>
                  <a:lnTo>
                    <a:pt x="201" y="1200"/>
                  </a:lnTo>
                  <a:lnTo>
                    <a:pt x="96" y="1249"/>
                  </a:lnTo>
                  <a:lnTo>
                    <a:pt x="141" y="1349"/>
                  </a:lnTo>
                  <a:lnTo>
                    <a:pt x="157" y="1354"/>
                  </a:lnTo>
                  <a:lnTo>
                    <a:pt x="150" y="1362"/>
                  </a:lnTo>
                  <a:lnTo>
                    <a:pt x="142" y="1372"/>
                  </a:lnTo>
                  <a:lnTo>
                    <a:pt x="135" y="1379"/>
                  </a:lnTo>
                  <a:lnTo>
                    <a:pt x="133" y="1382"/>
                  </a:lnTo>
                  <a:lnTo>
                    <a:pt x="64" y="1400"/>
                  </a:lnTo>
                  <a:lnTo>
                    <a:pt x="64" y="1410"/>
                  </a:lnTo>
                  <a:lnTo>
                    <a:pt x="126" y="1394"/>
                  </a:lnTo>
                  <a:lnTo>
                    <a:pt x="119" y="1404"/>
                  </a:lnTo>
                  <a:lnTo>
                    <a:pt x="113" y="1414"/>
                  </a:lnTo>
                  <a:lnTo>
                    <a:pt x="108" y="1425"/>
                  </a:lnTo>
                  <a:lnTo>
                    <a:pt x="102" y="1436"/>
                  </a:lnTo>
                  <a:lnTo>
                    <a:pt x="64" y="1430"/>
                  </a:lnTo>
                  <a:lnTo>
                    <a:pt x="64" y="1440"/>
                  </a:lnTo>
                  <a:lnTo>
                    <a:pt x="98" y="1445"/>
                  </a:lnTo>
                  <a:lnTo>
                    <a:pt x="94" y="1456"/>
                  </a:lnTo>
                  <a:lnTo>
                    <a:pt x="89" y="1467"/>
                  </a:lnTo>
                  <a:lnTo>
                    <a:pt x="85" y="1479"/>
                  </a:lnTo>
                  <a:lnTo>
                    <a:pt x="81" y="1490"/>
                  </a:lnTo>
                  <a:lnTo>
                    <a:pt x="64" y="1475"/>
                  </a:lnTo>
                  <a:lnTo>
                    <a:pt x="64" y="1488"/>
                  </a:lnTo>
                  <a:lnTo>
                    <a:pt x="79" y="1500"/>
                  </a:lnTo>
                  <a:lnTo>
                    <a:pt x="74" y="1517"/>
                  </a:lnTo>
                  <a:lnTo>
                    <a:pt x="71" y="1533"/>
                  </a:lnTo>
                  <a:lnTo>
                    <a:pt x="67" y="1549"/>
                  </a:lnTo>
                  <a:lnTo>
                    <a:pt x="65" y="1565"/>
                  </a:lnTo>
                  <a:lnTo>
                    <a:pt x="19" y="1481"/>
                  </a:lnTo>
                  <a:lnTo>
                    <a:pt x="20" y="1480"/>
                  </a:lnTo>
                  <a:lnTo>
                    <a:pt x="21" y="1480"/>
                  </a:lnTo>
                  <a:lnTo>
                    <a:pt x="26" y="1478"/>
                  </a:lnTo>
                  <a:lnTo>
                    <a:pt x="29" y="1474"/>
                  </a:lnTo>
                  <a:lnTo>
                    <a:pt x="33" y="1471"/>
                  </a:lnTo>
                  <a:lnTo>
                    <a:pt x="37" y="1466"/>
                  </a:lnTo>
                  <a:lnTo>
                    <a:pt x="64" y="1488"/>
                  </a:lnTo>
                  <a:lnTo>
                    <a:pt x="64" y="1475"/>
                  </a:lnTo>
                  <a:lnTo>
                    <a:pt x="42" y="1458"/>
                  </a:lnTo>
                  <a:lnTo>
                    <a:pt x="44" y="1453"/>
                  </a:lnTo>
                  <a:lnTo>
                    <a:pt x="47" y="1448"/>
                  </a:lnTo>
                  <a:lnTo>
                    <a:pt x="48" y="1443"/>
                  </a:lnTo>
                  <a:lnTo>
                    <a:pt x="49" y="1438"/>
                  </a:lnTo>
                  <a:lnTo>
                    <a:pt x="64" y="1440"/>
                  </a:lnTo>
                  <a:lnTo>
                    <a:pt x="64" y="1430"/>
                  </a:lnTo>
                  <a:lnTo>
                    <a:pt x="50" y="1429"/>
                  </a:lnTo>
                  <a:lnTo>
                    <a:pt x="50" y="1425"/>
                  </a:lnTo>
                  <a:lnTo>
                    <a:pt x="49" y="1420"/>
                  </a:lnTo>
                  <a:lnTo>
                    <a:pt x="49" y="1417"/>
                  </a:lnTo>
                  <a:lnTo>
                    <a:pt x="48" y="1413"/>
                  </a:lnTo>
                  <a:lnTo>
                    <a:pt x="64" y="1410"/>
                  </a:lnTo>
                  <a:lnTo>
                    <a:pt x="64" y="1400"/>
                  </a:lnTo>
                  <a:lnTo>
                    <a:pt x="38" y="1406"/>
                  </a:lnTo>
                  <a:lnTo>
                    <a:pt x="30" y="1407"/>
                  </a:lnTo>
                  <a:lnTo>
                    <a:pt x="21" y="1412"/>
                  </a:lnTo>
                  <a:lnTo>
                    <a:pt x="13" y="1422"/>
                  </a:lnTo>
                  <a:lnTo>
                    <a:pt x="6" y="1436"/>
                  </a:lnTo>
                  <a:lnTo>
                    <a:pt x="3" y="1447"/>
                  </a:lnTo>
                  <a:lnTo>
                    <a:pt x="0" y="1456"/>
                  </a:lnTo>
                  <a:lnTo>
                    <a:pt x="0" y="1465"/>
                  </a:lnTo>
                  <a:lnTo>
                    <a:pt x="3" y="1472"/>
                  </a:lnTo>
                  <a:lnTo>
                    <a:pt x="4" y="1474"/>
                  </a:lnTo>
                  <a:lnTo>
                    <a:pt x="5" y="1477"/>
                  </a:lnTo>
                  <a:lnTo>
                    <a:pt x="7" y="1478"/>
                  </a:lnTo>
                  <a:lnTo>
                    <a:pt x="9" y="1479"/>
                  </a:lnTo>
                  <a:lnTo>
                    <a:pt x="64" y="1583"/>
                  </a:lnTo>
                  <a:lnTo>
                    <a:pt x="64" y="1603"/>
                  </a:lnTo>
                  <a:lnTo>
                    <a:pt x="66" y="1622"/>
                  </a:lnTo>
                  <a:lnTo>
                    <a:pt x="70" y="1639"/>
                  </a:lnTo>
                  <a:lnTo>
                    <a:pt x="75" y="1653"/>
                  </a:lnTo>
                  <a:lnTo>
                    <a:pt x="80" y="1662"/>
                  </a:lnTo>
                  <a:lnTo>
                    <a:pt x="87" y="1669"/>
                  </a:lnTo>
                  <a:lnTo>
                    <a:pt x="93" y="1675"/>
                  </a:lnTo>
                  <a:lnTo>
                    <a:pt x="101" y="1678"/>
                  </a:lnTo>
                  <a:lnTo>
                    <a:pt x="117" y="1679"/>
                  </a:lnTo>
                  <a:lnTo>
                    <a:pt x="135" y="1675"/>
                  </a:lnTo>
                  <a:lnTo>
                    <a:pt x="154" y="1663"/>
                  </a:lnTo>
                  <a:lnTo>
                    <a:pt x="171" y="1646"/>
                  </a:lnTo>
                  <a:lnTo>
                    <a:pt x="189" y="1624"/>
                  </a:lnTo>
                  <a:lnTo>
                    <a:pt x="206" y="1596"/>
                  </a:lnTo>
                  <a:lnTo>
                    <a:pt x="221" y="1565"/>
                  </a:lnTo>
                  <a:lnTo>
                    <a:pt x="234" y="1531"/>
                  </a:lnTo>
                  <a:lnTo>
                    <a:pt x="237" y="1523"/>
                  </a:lnTo>
                  <a:lnTo>
                    <a:pt x="240" y="1515"/>
                  </a:lnTo>
                  <a:lnTo>
                    <a:pt x="242" y="1506"/>
                  </a:lnTo>
                  <a:lnTo>
                    <a:pt x="245" y="1498"/>
                  </a:lnTo>
                  <a:lnTo>
                    <a:pt x="298" y="1450"/>
                  </a:lnTo>
                  <a:lnTo>
                    <a:pt x="302" y="1457"/>
                  </a:lnTo>
                  <a:lnTo>
                    <a:pt x="307" y="1463"/>
                  </a:lnTo>
                  <a:lnTo>
                    <a:pt x="313" y="1466"/>
                  </a:lnTo>
                  <a:lnTo>
                    <a:pt x="318" y="1470"/>
                  </a:lnTo>
                  <a:lnTo>
                    <a:pt x="322" y="1471"/>
                  </a:lnTo>
                  <a:lnTo>
                    <a:pt x="330" y="1473"/>
                  </a:lnTo>
                  <a:lnTo>
                    <a:pt x="342" y="1478"/>
                  </a:lnTo>
                  <a:lnTo>
                    <a:pt x="355" y="1481"/>
                  </a:lnTo>
                  <a:lnTo>
                    <a:pt x="368" y="1486"/>
                  </a:lnTo>
                  <a:lnTo>
                    <a:pt x="380" y="1490"/>
                  </a:lnTo>
                  <a:lnTo>
                    <a:pt x="388" y="1493"/>
                  </a:lnTo>
                  <a:lnTo>
                    <a:pt x="391" y="1494"/>
                  </a:lnTo>
                  <a:lnTo>
                    <a:pt x="400" y="1496"/>
                  </a:lnTo>
                  <a:lnTo>
                    <a:pt x="408" y="1496"/>
                  </a:lnTo>
                  <a:lnTo>
                    <a:pt x="418" y="1495"/>
                  </a:lnTo>
                  <a:lnTo>
                    <a:pt x="428" y="1492"/>
                  </a:lnTo>
                  <a:lnTo>
                    <a:pt x="437" y="1487"/>
                  </a:lnTo>
                  <a:lnTo>
                    <a:pt x="446" y="1480"/>
                  </a:lnTo>
                  <a:lnTo>
                    <a:pt x="457" y="1472"/>
                  </a:lnTo>
                  <a:lnTo>
                    <a:pt x="467" y="1462"/>
                  </a:lnTo>
                  <a:lnTo>
                    <a:pt x="467" y="1470"/>
                  </a:lnTo>
                  <a:lnTo>
                    <a:pt x="525" y="1488"/>
                  </a:lnTo>
                  <a:lnTo>
                    <a:pt x="528" y="1571"/>
                  </a:lnTo>
                  <a:lnTo>
                    <a:pt x="534" y="1571"/>
                  </a:lnTo>
                  <a:lnTo>
                    <a:pt x="530" y="1490"/>
                  </a:lnTo>
                  <a:lnTo>
                    <a:pt x="571" y="1504"/>
                  </a:lnTo>
                  <a:lnTo>
                    <a:pt x="562" y="1571"/>
                  </a:lnTo>
                  <a:lnTo>
                    <a:pt x="569" y="1571"/>
                  </a:lnTo>
                  <a:lnTo>
                    <a:pt x="577" y="1506"/>
                  </a:lnTo>
                  <a:lnTo>
                    <a:pt x="616" y="1519"/>
                  </a:lnTo>
                  <a:lnTo>
                    <a:pt x="595" y="1571"/>
                  </a:lnTo>
                  <a:lnTo>
                    <a:pt x="602" y="1571"/>
                  </a:lnTo>
                  <a:lnTo>
                    <a:pt x="622" y="1521"/>
                  </a:lnTo>
                  <a:lnTo>
                    <a:pt x="640" y="1527"/>
                  </a:lnTo>
                  <a:lnTo>
                    <a:pt x="583" y="1630"/>
                  </a:lnTo>
                  <a:lnTo>
                    <a:pt x="579" y="1629"/>
                  </a:lnTo>
                  <a:lnTo>
                    <a:pt x="602" y="1571"/>
                  </a:lnTo>
                  <a:lnTo>
                    <a:pt x="595" y="1571"/>
                  </a:lnTo>
                  <a:lnTo>
                    <a:pt x="573" y="1626"/>
                  </a:lnTo>
                  <a:lnTo>
                    <a:pt x="562" y="1623"/>
                  </a:lnTo>
                  <a:lnTo>
                    <a:pt x="569" y="1571"/>
                  </a:lnTo>
                  <a:lnTo>
                    <a:pt x="562" y="1571"/>
                  </a:lnTo>
                  <a:lnTo>
                    <a:pt x="556" y="1621"/>
                  </a:lnTo>
                  <a:lnTo>
                    <a:pt x="551" y="1619"/>
                  </a:lnTo>
                  <a:lnTo>
                    <a:pt x="547" y="1619"/>
                  </a:lnTo>
                  <a:lnTo>
                    <a:pt x="541" y="1621"/>
                  </a:lnTo>
                  <a:lnTo>
                    <a:pt x="536" y="1622"/>
                  </a:lnTo>
                  <a:lnTo>
                    <a:pt x="534" y="1571"/>
                  </a:lnTo>
                  <a:lnTo>
                    <a:pt x="528" y="1571"/>
                  </a:lnTo>
                  <a:lnTo>
                    <a:pt x="530" y="1625"/>
                  </a:lnTo>
                  <a:lnTo>
                    <a:pt x="522" y="1630"/>
                  </a:lnTo>
                  <a:lnTo>
                    <a:pt x="514" y="1637"/>
                  </a:lnTo>
                  <a:lnTo>
                    <a:pt x="506" y="1644"/>
                  </a:lnTo>
                  <a:lnTo>
                    <a:pt x="499" y="1653"/>
                  </a:lnTo>
                  <a:lnTo>
                    <a:pt x="491" y="1664"/>
                  </a:lnTo>
                  <a:lnTo>
                    <a:pt x="483" y="1676"/>
                  </a:lnTo>
                  <a:lnTo>
                    <a:pt x="475" y="1689"/>
                  </a:lnTo>
                  <a:lnTo>
                    <a:pt x="468" y="1702"/>
                  </a:lnTo>
                  <a:lnTo>
                    <a:pt x="471" y="1706"/>
                  </a:lnTo>
                  <a:lnTo>
                    <a:pt x="475" y="1713"/>
                  </a:lnTo>
                  <a:lnTo>
                    <a:pt x="482" y="1721"/>
                  </a:lnTo>
                  <a:lnTo>
                    <a:pt x="489" y="1725"/>
                  </a:lnTo>
                  <a:lnTo>
                    <a:pt x="491" y="1727"/>
                  </a:lnTo>
                  <a:lnTo>
                    <a:pt x="499" y="1729"/>
                  </a:lnTo>
                  <a:lnTo>
                    <a:pt x="511" y="1734"/>
                  </a:lnTo>
                  <a:lnTo>
                    <a:pt x="525" y="1737"/>
                  </a:lnTo>
                  <a:lnTo>
                    <a:pt x="537" y="1742"/>
                  </a:lnTo>
                  <a:lnTo>
                    <a:pt x="549" y="1746"/>
                  </a:lnTo>
                  <a:lnTo>
                    <a:pt x="557" y="1749"/>
                  </a:lnTo>
                  <a:lnTo>
                    <a:pt x="560" y="1750"/>
                  </a:lnTo>
                  <a:lnTo>
                    <a:pt x="567" y="1752"/>
                  </a:lnTo>
                  <a:lnTo>
                    <a:pt x="575" y="1752"/>
                  </a:lnTo>
                  <a:lnTo>
                    <a:pt x="585" y="1750"/>
                  </a:lnTo>
                  <a:lnTo>
                    <a:pt x="594" y="1745"/>
                  </a:lnTo>
                  <a:lnTo>
                    <a:pt x="602" y="1738"/>
                  </a:lnTo>
                  <a:lnTo>
                    <a:pt x="611" y="1728"/>
                  </a:lnTo>
                  <a:lnTo>
                    <a:pt x="620" y="1714"/>
                  </a:lnTo>
                  <a:lnTo>
                    <a:pt x="630" y="1700"/>
                  </a:lnTo>
                  <a:lnTo>
                    <a:pt x="639" y="1687"/>
                  </a:lnTo>
                  <a:lnTo>
                    <a:pt x="646" y="1676"/>
                  </a:lnTo>
                  <a:lnTo>
                    <a:pt x="650" y="1669"/>
                  </a:lnTo>
                  <a:lnTo>
                    <a:pt x="651" y="1666"/>
                  </a:lnTo>
                  <a:lnTo>
                    <a:pt x="648" y="1659"/>
                  </a:lnTo>
                  <a:lnTo>
                    <a:pt x="643" y="1654"/>
                  </a:lnTo>
                  <a:lnTo>
                    <a:pt x="639" y="1649"/>
                  </a:lnTo>
                  <a:lnTo>
                    <a:pt x="633" y="1647"/>
                  </a:lnTo>
                  <a:lnTo>
                    <a:pt x="589" y="1632"/>
                  </a:lnTo>
                  <a:lnTo>
                    <a:pt x="646" y="1530"/>
                  </a:lnTo>
                  <a:lnTo>
                    <a:pt x="671" y="1539"/>
                  </a:lnTo>
                  <a:lnTo>
                    <a:pt x="679" y="1528"/>
                  </a:lnTo>
                  <a:lnTo>
                    <a:pt x="694" y="1587"/>
                  </a:lnTo>
                  <a:lnTo>
                    <a:pt x="703" y="1587"/>
                  </a:lnTo>
                  <a:lnTo>
                    <a:pt x="687" y="1523"/>
                  </a:lnTo>
                  <a:lnTo>
                    <a:pt x="690" y="1521"/>
                  </a:lnTo>
                  <a:lnTo>
                    <a:pt x="702" y="1526"/>
                  </a:lnTo>
                  <a:lnTo>
                    <a:pt x="701" y="1539"/>
                  </a:lnTo>
                  <a:lnTo>
                    <a:pt x="738" y="1550"/>
                  </a:lnTo>
                  <a:lnTo>
                    <a:pt x="737" y="1587"/>
                  </a:lnTo>
                  <a:lnTo>
                    <a:pt x="746" y="1587"/>
                  </a:lnTo>
                  <a:lnTo>
                    <a:pt x="747" y="1554"/>
                  </a:lnTo>
                  <a:lnTo>
                    <a:pt x="779" y="1565"/>
                  </a:lnTo>
                  <a:lnTo>
                    <a:pt x="778" y="1570"/>
                  </a:lnTo>
                  <a:lnTo>
                    <a:pt x="778" y="1576"/>
                  </a:lnTo>
                  <a:lnTo>
                    <a:pt x="778" y="1580"/>
                  </a:lnTo>
                  <a:lnTo>
                    <a:pt x="777" y="1586"/>
                  </a:lnTo>
                  <a:lnTo>
                    <a:pt x="776" y="1588"/>
                  </a:lnTo>
                  <a:lnTo>
                    <a:pt x="745" y="1608"/>
                  </a:lnTo>
                  <a:lnTo>
                    <a:pt x="746" y="1587"/>
                  </a:lnTo>
                  <a:lnTo>
                    <a:pt x="737" y="1587"/>
                  </a:lnTo>
                  <a:lnTo>
                    <a:pt x="736" y="1610"/>
                  </a:lnTo>
                  <a:lnTo>
                    <a:pt x="707" y="1602"/>
                  </a:lnTo>
                  <a:lnTo>
                    <a:pt x="703" y="1587"/>
                  </a:lnTo>
                  <a:lnTo>
                    <a:pt x="694" y="1587"/>
                  </a:lnTo>
                  <a:lnTo>
                    <a:pt x="704" y="1632"/>
                  </a:lnTo>
                  <a:lnTo>
                    <a:pt x="715" y="1632"/>
                  </a:lnTo>
                  <a:lnTo>
                    <a:pt x="709" y="1613"/>
                  </a:lnTo>
                  <a:lnTo>
                    <a:pt x="736" y="1619"/>
                  </a:lnTo>
                  <a:lnTo>
                    <a:pt x="734" y="1632"/>
                  </a:lnTo>
                  <a:lnTo>
                    <a:pt x="744" y="1632"/>
                  </a:lnTo>
                  <a:lnTo>
                    <a:pt x="745" y="1618"/>
                  </a:lnTo>
                  <a:lnTo>
                    <a:pt x="771" y="1602"/>
                  </a:lnTo>
                  <a:lnTo>
                    <a:pt x="753" y="1654"/>
                  </a:lnTo>
                  <a:lnTo>
                    <a:pt x="743" y="1653"/>
                  </a:lnTo>
                  <a:lnTo>
                    <a:pt x="744" y="1632"/>
                  </a:lnTo>
                  <a:lnTo>
                    <a:pt x="734" y="1632"/>
                  </a:lnTo>
                  <a:lnTo>
                    <a:pt x="733" y="1653"/>
                  </a:lnTo>
                  <a:lnTo>
                    <a:pt x="719" y="1651"/>
                  </a:lnTo>
                  <a:lnTo>
                    <a:pt x="715" y="1632"/>
                  </a:lnTo>
                  <a:lnTo>
                    <a:pt x="704" y="1632"/>
                  </a:lnTo>
                  <a:lnTo>
                    <a:pt x="710" y="1654"/>
                  </a:lnTo>
                  <a:lnTo>
                    <a:pt x="710" y="1653"/>
                  </a:lnTo>
                  <a:lnTo>
                    <a:pt x="695" y="1699"/>
                  </a:lnTo>
                  <a:lnTo>
                    <a:pt x="704" y="1699"/>
                  </a:lnTo>
                  <a:lnTo>
                    <a:pt x="719" y="1655"/>
                  </a:lnTo>
                  <a:lnTo>
                    <a:pt x="733" y="1669"/>
                  </a:lnTo>
                  <a:lnTo>
                    <a:pt x="724" y="1699"/>
                  </a:lnTo>
                  <a:lnTo>
                    <a:pt x="733" y="1699"/>
                  </a:lnTo>
                  <a:lnTo>
                    <a:pt x="741" y="1672"/>
                  </a:lnTo>
                  <a:lnTo>
                    <a:pt x="743" y="1672"/>
                  </a:lnTo>
                  <a:lnTo>
                    <a:pt x="751" y="1664"/>
                  </a:lnTo>
                  <a:lnTo>
                    <a:pt x="734" y="1714"/>
                  </a:lnTo>
                  <a:lnTo>
                    <a:pt x="728" y="1714"/>
                  </a:lnTo>
                  <a:lnTo>
                    <a:pt x="733" y="1699"/>
                  </a:lnTo>
                  <a:lnTo>
                    <a:pt x="723" y="1699"/>
                  </a:lnTo>
                  <a:lnTo>
                    <a:pt x="718" y="1713"/>
                  </a:lnTo>
                  <a:lnTo>
                    <a:pt x="701" y="1712"/>
                  </a:lnTo>
                  <a:lnTo>
                    <a:pt x="704" y="1699"/>
                  </a:lnTo>
                  <a:lnTo>
                    <a:pt x="695" y="1699"/>
                  </a:lnTo>
                  <a:lnTo>
                    <a:pt x="680" y="1743"/>
                  </a:lnTo>
                  <a:lnTo>
                    <a:pt x="691" y="1743"/>
                  </a:lnTo>
                  <a:lnTo>
                    <a:pt x="700" y="1715"/>
                  </a:lnTo>
                  <a:lnTo>
                    <a:pt x="713" y="1729"/>
                  </a:lnTo>
                  <a:lnTo>
                    <a:pt x="708" y="1743"/>
                  </a:lnTo>
                  <a:lnTo>
                    <a:pt x="718" y="1743"/>
                  </a:lnTo>
                  <a:lnTo>
                    <a:pt x="722" y="1732"/>
                  </a:lnTo>
                  <a:lnTo>
                    <a:pt x="731" y="1724"/>
                  </a:lnTo>
                  <a:lnTo>
                    <a:pt x="714" y="1774"/>
                  </a:lnTo>
                  <a:lnTo>
                    <a:pt x="708" y="1774"/>
                  </a:lnTo>
                  <a:lnTo>
                    <a:pt x="718" y="1743"/>
                  </a:lnTo>
                  <a:lnTo>
                    <a:pt x="708" y="1743"/>
                  </a:lnTo>
                  <a:lnTo>
                    <a:pt x="698" y="1773"/>
                  </a:lnTo>
                  <a:lnTo>
                    <a:pt x="680" y="1772"/>
                  </a:lnTo>
                  <a:lnTo>
                    <a:pt x="691" y="1743"/>
                  </a:lnTo>
                  <a:lnTo>
                    <a:pt x="680" y="1743"/>
                  </a:lnTo>
                  <a:lnTo>
                    <a:pt x="658" y="1807"/>
                  </a:lnTo>
                  <a:lnTo>
                    <a:pt x="668" y="1807"/>
                  </a:lnTo>
                  <a:lnTo>
                    <a:pt x="679" y="1775"/>
                  </a:lnTo>
                  <a:lnTo>
                    <a:pt x="693" y="1789"/>
                  </a:lnTo>
                  <a:lnTo>
                    <a:pt x="686" y="1807"/>
                  </a:lnTo>
                  <a:lnTo>
                    <a:pt x="696" y="1807"/>
                  </a:lnTo>
                  <a:lnTo>
                    <a:pt x="701" y="1792"/>
                  </a:lnTo>
                  <a:lnTo>
                    <a:pt x="710" y="1784"/>
                  </a:lnTo>
                  <a:lnTo>
                    <a:pt x="693" y="1834"/>
                  </a:lnTo>
                  <a:lnTo>
                    <a:pt x="687" y="1834"/>
                  </a:lnTo>
                  <a:lnTo>
                    <a:pt x="696" y="1807"/>
                  </a:lnTo>
                  <a:lnTo>
                    <a:pt x="686" y="1807"/>
                  </a:lnTo>
                  <a:lnTo>
                    <a:pt x="678" y="1833"/>
                  </a:lnTo>
                  <a:lnTo>
                    <a:pt x="660" y="1832"/>
                  </a:lnTo>
                  <a:lnTo>
                    <a:pt x="668" y="1807"/>
                  </a:lnTo>
                  <a:lnTo>
                    <a:pt x="658" y="1807"/>
                  </a:lnTo>
                  <a:lnTo>
                    <a:pt x="638" y="1870"/>
                  </a:lnTo>
                  <a:lnTo>
                    <a:pt x="647" y="1870"/>
                  </a:lnTo>
                  <a:lnTo>
                    <a:pt x="658" y="1835"/>
                  </a:lnTo>
                  <a:lnTo>
                    <a:pt x="672" y="1849"/>
                  </a:lnTo>
                  <a:lnTo>
                    <a:pt x="665" y="1870"/>
                  </a:lnTo>
                  <a:lnTo>
                    <a:pt x="675" y="1870"/>
                  </a:lnTo>
                  <a:lnTo>
                    <a:pt x="680" y="1852"/>
                  </a:lnTo>
                  <a:lnTo>
                    <a:pt x="681" y="1852"/>
                  </a:lnTo>
                  <a:lnTo>
                    <a:pt x="690" y="1844"/>
                  </a:lnTo>
                  <a:lnTo>
                    <a:pt x="673" y="1894"/>
                  </a:lnTo>
                  <a:lnTo>
                    <a:pt x="666" y="1894"/>
                  </a:lnTo>
                  <a:lnTo>
                    <a:pt x="675" y="1870"/>
                  </a:lnTo>
                  <a:lnTo>
                    <a:pt x="665" y="1870"/>
                  </a:lnTo>
                  <a:lnTo>
                    <a:pt x="657" y="1893"/>
                  </a:lnTo>
                  <a:lnTo>
                    <a:pt x="640" y="1891"/>
                  </a:lnTo>
                  <a:lnTo>
                    <a:pt x="647" y="1870"/>
                  </a:lnTo>
                  <a:lnTo>
                    <a:pt x="638" y="1870"/>
                  </a:lnTo>
                  <a:lnTo>
                    <a:pt x="619" y="1925"/>
                  </a:lnTo>
                  <a:lnTo>
                    <a:pt x="628" y="1925"/>
                  </a:lnTo>
                  <a:lnTo>
                    <a:pt x="638" y="1895"/>
                  </a:lnTo>
                  <a:lnTo>
                    <a:pt x="651" y="1909"/>
                  </a:lnTo>
                  <a:lnTo>
                    <a:pt x="647" y="1925"/>
                  </a:lnTo>
                  <a:lnTo>
                    <a:pt x="656" y="1925"/>
                  </a:lnTo>
                  <a:lnTo>
                    <a:pt x="661" y="1912"/>
                  </a:lnTo>
                  <a:lnTo>
                    <a:pt x="670" y="1904"/>
                  </a:lnTo>
                  <a:lnTo>
                    <a:pt x="653" y="1954"/>
                  </a:lnTo>
                  <a:lnTo>
                    <a:pt x="647" y="1954"/>
                  </a:lnTo>
                  <a:lnTo>
                    <a:pt x="656" y="1925"/>
                  </a:lnTo>
                  <a:lnTo>
                    <a:pt x="647" y="1925"/>
                  </a:lnTo>
                  <a:lnTo>
                    <a:pt x="636" y="1953"/>
                  </a:lnTo>
                  <a:lnTo>
                    <a:pt x="619" y="1951"/>
                  </a:lnTo>
                  <a:lnTo>
                    <a:pt x="628" y="1925"/>
                  </a:lnTo>
                  <a:lnTo>
                    <a:pt x="619" y="1925"/>
                  </a:lnTo>
                  <a:lnTo>
                    <a:pt x="595" y="1994"/>
                  </a:lnTo>
                  <a:lnTo>
                    <a:pt x="604" y="1994"/>
                  </a:lnTo>
                  <a:lnTo>
                    <a:pt x="618" y="1955"/>
                  </a:lnTo>
                  <a:lnTo>
                    <a:pt x="632" y="1969"/>
                  </a:lnTo>
                  <a:lnTo>
                    <a:pt x="623" y="1994"/>
                  </a:lnTo>
                  <a:lnTo>
                    <a:pt x="633" y="1994"/>
                  </a:lnTo>
                  <a:lnTo>
                    <a:pt x="640" y="1972"/>
                  </a:lnTo>
                  <a:lnTo>
                    <a:pt x="649" y="1964"/>
                  </a:lnTo>
                  <a:lnTo>
                    <a:pt x="632" y="2015"/>
                  </a:lnTo>
                  <a:lnTo>
                    <a:pt x="626" y="2014"/>
                  </a:lnTo>
                  <a:lnTo>
                    <a:pt x="633" y="1994"/>
                  </a:lnTo>
                  <a:lnTo>
                    <a:pt x="623" y="1994"/>
                  </a:lnTo>
                  <a:lnTo>
                    <a:pt x="617" y="2012"/>
                  </a:lnTo>
                  <a:lnTo>
                    <a:pt x="598" y="2011"/>
                  </a:lnTo>
                  <a:lnTo>
                    <a:pt x="604" y="1994"/>
                  </a:lnTo>
                  <a:lnTo>
                    <a:pt x="595" y="1994"/>
                  </a:lnTo>
                  <a:lnTo>
                    <a:pt x="577" y="2047"/>
                  </a:lnTo>
                  <a:lnTo>
                    <a:pt x="587" y="2047"/>
                  </a:lnTo>
                  <a:lnTo>
                    <a:pt x="597" y="2015"/>
                  </a:lnTo>
                  <a:lnTo>
                    <a:pt x="611" y="2029"/>
                  </a:lnTo>
                  <a:lnTo>
                    <a:pt x="605" y="2047"/>
                  </a:lnTo>
                  <a:lnTo>
                    <a:pt x="615" y="2047"/>
                  </a:lnTo>
                  <a:lnTo>
                    <a:pt x="619" y="2032"/>
                  </a:lnTo>
                  <a:lnTo>
                    <a:pt x="620" y="2032"/>
                  </a:lnTo>
                  <a:lnTo>
                    <a:pt x="628" y="2024"/>
                  </a:lnTo>
                  <a:lnTo>
                    <a:pt x="612" y="2074"/>
                  </a:lnTo>
                  <a:lnTo>
                    <a:pt x="611" y="2072"/>
                  </a:lnTo>
                  <a:lnTo>
                    <a:pt x="609" y="2072"/>
                  </a:lnTo>
                  <a:lnTo>
                    <a:pt x="608" y="2072"/>
                  </a:lnTo>
                  <a:lnTo>
                    <a:pt x="607" y="2071"/>
                  </a:lnTo>
                  <a:lnTo>
                    <a:pt x="615" y="2047"/>
                  </a:lnTo>
                  <a:lnTo>
                    <a:pt x="605" y="2047"/>
                  </a:lnTo>
                  <a:lnTo>
                    <a:pt x="598" y="2068"/>
                  </a:lnTo>
                  <a:lnTo>
                    <a:pt x="594" y="2067"/>
                  </a:lnTo>
                  <a:lnTo>
                    <a:pt x="589" y="2066"/>
                  </a:lnTo>
                  <a:lnTo>
                    <a:pt x="585" y="2064"/>
                  </a:lnTo>
                  <a:lnTo>
                    <a:pt x="581" y="2064"/>
                  </a:lnTo>
                  <a:lnTo>
                    <a:pt x="587" y="2047"/>
                  </a:lnTo>
                  <a:lnTo>
                    <a:pt x="577" y="2047"/>
                  </a:lnTo>
                  <a:lnTo>
                    <a:pt x="572" y="2063"/>
                  </a:lnTo>
                  <a:lnTo>
                    <a:pt x="562" y="2064"/>
                  </a:lnTo>
                  <a:lnTo>
                    <a:pt x="552" y="2067"/>
                  </a:lnTo>
                  <a:lnTo>
                    <a:pt x="547" y="2070"/>
                  </a:lnTo>
                  <a:lnTo>
                    <a:pt x="542" y="2076"/>
                  </a:lnTo>
                  <a:lnTo>
                    <a:pt x="536" y="2095"/>
                  </a:lnTo>
                  <a:lnTo>
                    <a:pt x="533" y="2090"/>
                  </a:lnTo>
                  <a:lnTo>
                    <a:pt x="519" y="2130"/>
                  </a:lnTo>
                  <a:lnTo>
                    <a:pt x="522" y="2135"/>
                  </a:lnTo>
                  <a:lnTo>
                    <a:pt x="516" y="2155"/>
                  </a:lnTo>
                  <a:lnTo>
                    <a:pt x="512" y="2150"/>
                  </a:lnTo>
                  <a:lnTo>
                    <a:pt x="498" y="2190"/>
                  </a:lnTo>
                  <a:lnTo>
                    <a:pt x="502" y="2196"/>
                  </a:lnTo>
                  <a:lnTo>
                    <a:pt x="497" y="2210"/>
                  </a:lnTo>
                  <a:lnTo>
                    <a:pt x="496" y="2215"/>
                  </a:lnTo>
                  <a:lnTo>
                    <a:pt x="497" y="2221"/>
                  </a:lnTo>
                  <a:lnTo>
                    <a:pt x="501" y="2227"/>
                  </a:lnTo>
                  <a:lnTo>
                    <a:pt x="505" y="2231"/>
                  </a:lnTo>
                  <a:lnTo>
                    <a:pt x="511" y="2237"/>
                  </a:lnTo>
                  <a:lnTo>
                    <a:pt x="519" y="2243"/>
                  </a:lnTo>
                  <a:lnTo>
                    <a:pt x="527" y="2248"/>
                  </a:lnTo>
                  <a:lnTo>
                    <a:pt x="537" y="2251"/>
                  </a:lnTo>
                  <a:lnTo>
                    <a:pt x="544" y="2253"/>
                  </a:lnTo>
                  <a:lnTo>
                    <a:pt x="551" y="2255"/>
                  </a:lnTo>
                  <a:lnTo>
                    <a:pt x="557" y="2256"/>
                  </a:lnTo>
                  <a:lnTo>
                    <a:pt x="564" y="2256"/>
                  </a:lnTo>
                  <a:lnTo>
                    <a:pt x="570" y="2256"/>
                  </a:lnTo>
                  <a:lnTo>
                    <a:pt x="575" y="2256"/>
                  </a:lnTo>
                  <a:lnTo>
                    <a:pt x="580" y="2255"/>
                  </a:lnTo>
                  <a:lnTo>
                    <a:pt x="585" y="2252"/>
                  </a:lnTo>
                  <a:lnTo>
                    <a:pt x="588" y="2250"/>
                  </a:lnTo>
                  <a:lnTo>
                    <a:pt x="590" y="2248"/>
                  </a:lnTo>
                  <a:lnTo>
                    <a:pt x="593" y="2245"/>
                  </a:lnTo>
                  <a:lnTo>
                    <a:pt x="594" y="2243"/>
                  </a:lnTo>
                  <a:lnTo>
                    <a:pt x="600" y="2226"/>
                  </a:lnTo>
                  <a:lnTo>
                    <a:pt x="605" y="2222"/>
                  </a:lnTo>
                  <a:lnTo>
                    <a:pt x="619" y="2182"/>
                  </a:lnTo>
                  <a:lnTo>
                    <a:pt x="613" y="2185"/>
                  </a:lnTo>
                  <a:lnTo>
                    <a:pt x="619" y="2166"/>
                  </a:lnTo>
                  <a:lnTo>
                    <a:pt x="625" y="2162"/>
                  </a:lnTo>
                  <a:lnTo>
                    <a:pt x="639" y="2122"/>
                  </a:lnTo>
                  <a:lnTo>
                    <a:pt x="633" y="2125"/>
                  </a:lnTo>
                  <a:lnTo>
                    <a:pt x="639" y="2109"/>
                  </a:lnTo>
                  <a:lnTo>
                    <a:pt x="640" y="2106"/>
                  </a:lnTo>
                  <a:lnTo>
                    <a:pt x="640" y="2102"/>
                  </a:lnTo>
                  <a:lnTo>
                    <a:pt x="639" y="2099"/>
                  </a:lnTo>
                  <a:lnTo>
                    <a:pt x="638" y="2095"/>
                  </a:lnTo>
                  <a:lnTo>
                    <a:pt x="634" y="2091"/>
                  </a:lnTo>
                  <a:lnTo>
                    <a:pt x="631" y="2086"/>
                  </a:lnTo>
                  <a:lnTo>
                    <a:pt x="626" y="2083"/>
                  </a:lnTo>
                  <a:lnTo>
                    <a:pt x="620" y="2078"/>
                  </a:lnTo>
                  <a:lnTo>
                    <a:pt x="763" y="1657"/>
                  </a:lnTo>
                  <a:lnTo>
                    <a:pt x="762" y="1657"/>
                  </a:lnTo>
                  <a:lnTo>
                    <a:pt x="770" y="1632"/>
                  </a:lnTo>
                  <a:lnTo>
                    <a:pt x="767" y="1661"/>
                  </a:lnTo>
                  <a:lnTo>
                    <a:pt x="766" y="1690"/>
                  </a:lnTo>
                  <a:lnTo>
                    <a:pt x="763" y="1719"/>
                  </a:lnTo>
                  <a:lnTo>
                    <a:pt x="763" y="1746"/>
                  </a:lnTo>
                  <a:lnTo>
                    <a:pt x="764" y="1785"/>
                  </a:lnTo>
                  <a:lnTo>
                    <a:pt x="767" y="1820"/>
                  </a:lnTo>
                  <a:lnTo>
                    <a:pt x="771" y="1852"/>
                  </a:lnTo>
                  <a:lnTo>
                    <a:pt x="777" y="1879"/>
                  </a:lnTo>
                  <a:lnTo>
                    <a:pt x="785" y="1902"/>
                  </a:lnTo>
                  <a:lnTo>
                    <a:pt x="794" y="1919"/>
                  </a:lnTo>
                  <a:lnTo>
                    <a:pt x="805" y="1932"/>
                  </a:lnTo>
                  <a:lnTo>
                    <a:pt x="816" y="1939"/>
                  </a:lnTo>
                  <a:lnTo>
                    <a:pt x="823" y="1936"/>
                  </a:lnTo>
                  <a:lnTo>
                    <a:pt x="824" y="1934"/>
                  </a:lnTo>
                  <a:lnTo>
                    <a:pt x="825" y="1932"/>
                  </a:lnTo>
                  <a:lnTo>
                    <a:pt x="827" y="1930"/>
                  </a:lnTo>
                  <a:lnTo>
                    <a:pt x="828" y="1927"/>
                  </a:lnTo>
                  <a:lnTo>
                    <a:pt x="835" y="1933"/>
                  </a:lnTo>
                  <a:lnTo>
                    <a:pt x="845" y="1941"/>
                  </a:lnTo>
                  <a:lnTo>
                    <a:pt x="854" y="1948"/>
                  </a:lnTo>
                  <a:lnTo>
                    <a:pt x="859" y="1950"/>
                  </a:lnTo>
                  <a:lnTo>
                    <a:pt x="866" y="1953"/>
                  </a:lnTo>
                  <a:lnTo>
                    <a:pt x="868" y="1946"/>
                  </a:lnTo>
                  <a:lnTo>
                    <a:pt x="872" y="1938"/>
                  </a:lnTo>
                  <a:lnTo>
                    <a:pt x="876" y="1930"/>
                  </a:lnTo>
                  <a:lnTo>
                    <a:pt x="881" y="1921"/>
                  </a:lnTo>
                  <a:lnTo>
                    <a:pt x="887" y="1913"/>
                  </a:lnTo>
                  <a:lnTo>
                    <a:pt x="892" y="1905"/>
                  </a:lnTo>
                  <a:lnTo>
                    <a:pt x="898" y="1898"/>
                  </a:lnTo>
                  <a:lnTo>
                    <a:pt x="905" y="1891"/>
                  </a:lnTo>
                  <a:lnTo>
                    <a:pt x="907" y="1890"/>
                  </a:lnTo>
                  <a:lnTo>
                    <a:pt x="910" y="1888"/>
                  </a:lnTo>
                  <a:lnTo>
                    <a:pt x="911" y="1887"/>
                  </a:lnTo>
                  <a:lnTo>
                    <a:pt x="913" y="1886"/>
                  </a:lnTo>
                  <a:lnTo>
                    <a:pt x="931" y="1891"/>
                  </a:lnTo>
                  <a:lnTo>
                    <a:pt x="933" y="1886"/>
                  </a:lnTo>
                  <a:lnTo>
                    <a:pt x="935" y="1879"/>
                  </a:lnTo>
                  <a:lnTo>
                    <a:pt x="938" y="1868"/>
                  </a:lnTo>
                  <a:lnTo>
                    <a:pt x="943" y="1858"/>
                  </a:lnTo>
                  <a:lnTo>
                    <a:pt x="949" y="1845"/>
                  </a:lnTo>
                  <a:lnTo>
                    <a:pt x="956" y="1833"/>
                  </a:lnTo>
                  <a:lnTo>
                    <a:pt x="964" y="1819"/>
                  </a:lnTo>
                  <a:lnTo>
                    <a:pt x="972" y="1805"/>
                  </a:lnTo>
                  <a:lnTo>
                    <a:pt x="979" y="1795"/>
                  </a:lnTo>
                  <a:lnTo>
                    <a:pt x="984" y="1785"/>
                  </a:lnTo>
                  <a:lnTo>
                    <a:pt x="990" y="1779"/>
                  </a:lnTo>
                  <a:lnTo>
                    <a:pt x="996" y="1773"/>
                  </a:lnTo>
                  <a:lnTo>
                    <a:pt x="1001" y="1768"/>
                  </a:lnTo>
                  <a:lnTo>
                    <a:pt x="1004" y="1765"/>
                  </a:lnTo>
                  <a:lnTo>
                    <a:pt x="1006" y="1764"/>
                  </a:lnTo>
                  <a:lnTo>
                    <a:pt x="1008" y="1762"/>
                  </a:lnTo>
                  <a:lnTo>
                    <a:pt x="1009" y="1759"/>
                  </a:lnTo>
                  <a:lnTo>
                    <a:pt x="1011" y="1751"/>
                  </a:lnTo>
                  <a:lnTo>
                    <a:pt x="1014" y="1739"/>
                  </a:lnTo>
                  <a:lnTo>
                    <a:pt x="1020" y="1724"/>
                  </a:lnTo>
                  <a:lnTo>
                    <a:pt x="1025" y="1709"/>
                  </a:lnTo>
                  <a:lnTo>
                    <a:pt x="1032" y="1693"/>
                  </a:lnTo>
                  <a:lnTo>
                    <a:pt x="1037" y="1677"/>
                  </a:lnTo>
                  <a:lnTo>
                    <a:pt x="1043" y="1663"/>
                  </a:lnTo>
                  <a:lnTo>
                    <a:pt x="1050" y="1647"/>
                  </a:lnTo>
                  <a:lnTo>
                    <a:pt x="1058" y="1633"/>
                  </a:lnTo>
                  <a:lnTo>
                    <a:pt x="1065" y="1621"/>
                  </a:lnTo>
                  <a:lnTo>
                    <a:pt x="1071" y="1609"/>
                  </a:lnTo>
                  <a:lnTo>
                    <a:pt x="1077" y="1601"/>
                  </a:lnTo>
                  <a:lnTo>
                    <a:pt x="1081" y="1594"/>
                  </a:lnTo>
                  <a:lnTo>
                    <a:pt x="1084" y="1589"/>
                  </a:lnTo>
                  <a:lnTo>
                    <a:pt x="1085" y="1588"/>
                  </a:lnTo>
                  <a:lnTo>
                    <a:pt x="1085" y="1586"/>
                  </a:lnTo>
                  <a:lnTo>
                    <a:pt x="1085" y="1580"/>
                  </a:lnTo>
                  <a:lnTo>
                    <a:pt x="1086" y="1572"/>
                  </a:lnTo>
                  <a:lnTo>
                    <a:pt x="1089" y="1558"/>
                  </a:lnTo>
                  <a:lnTo>
                    <a:pt x="1090" y="1560"/>
                  </a:lnTo>
                  <a:lnTo>
                    <a:pt x="1095" y="1562"/>
                  </a:lnTo>
                  <a:lnTo>
                    <a:pt x="1101" y="1565"/>
                  </a:lnTo>
                  <a:lnTo>
                    <a:pt x="1108" y="1569"/>
                  </a:lnTo>
                  <a:lnTo>
                    <a:pt x="1115" y="1573"/>
                  </a:lnTo>
                  <a:lnTo>
                    <a:pt x="1122" y="1577"/>
                  </a:lnTo>
                  <a:lnTo>
                    <a:pt x="1126" y="1579"/>
                  </a:lnTo>
                  <a:lnTo>
                    <a:pt x="1129" y="1580"/>
                  </a:lnTo>
                  <a:lnTo>
                    <a:pt x="1132" y="1581"/>
                  </a:lnTo>
                  <a:lnTo>
                    <a:pt x="1140" y="1583"/>
                  </a:lnTo>
                  <a:lnTo>
                    <a:pt x="1153" y="1585"/>
                  </a:lnTo>
                  <a:lnTo>
                    <a:pt x="1169" y="1588"/>
                  </a:lnTo>
                  <a:lnTo>
                    <a:pt x="1187" y="1592"/>
                  </a:lnTo>
                  <a:lnTo>
                    <a:pt x="1209" y="1596"/>
                  </a:lnTo>
                  <a:lnTo>
                    <a:pt x="1232" y="1600"/>
                  </a:lnTo>
                  <a:lnTo>
                    <a:pt x="1255" y="1604"/>
                  </a:lnTo>
                  <a:lnTo>
                    <a:pt x="1279" y="1609"/>
                  </a:lnTo>
                  <a:lnTo>
                    <a:pt x="1304" y="1614"/>
                  </a:lnTo>
                  <a:lnTo>
                    <a:pt x="1326" y="1618"/>
                  </a:lnTo>
                  <a:lnTo>
                    <a:pt x="1346" y="1622"/>
                  </a:lnTo>
                  <a:lnTo>
                    <a:pt x="1365" y="1625"/>
                  </a:lnTo>
                  <a:lnTo>
                    <a:pt x="1380" y="1629"/>
                  </a:lnTo>
                  <a:lnTo>
                    <a:pt x="1391" y="1631"/>
                  </a:lnTo>
                  <a:lnTo>
                    <a:pt x="1398" y="1632"/>
                  </a:lnTo>
                  <a:lnTo>
                    <a:pt x="1389" y="1669"/>
                  </a:lnTo>
                  <a:lnTo>
                    <a:pt x="1382" y="1704"/>
                  </a:lnTo>
                  <a:lnTo>
                    <a:pt x="1377" y="1737"/>
                  </a:lnTo>
                  <a:lnTo>
                    <a:pt x="1376" y="1767"/>
                  </a:lnTo>
                  <a:lnTo>
                    <a:pt x="1377" y="1793"/>
                  </a:lnTo>
                  <a:lnTo>
                    <a:pt x="1382" y="1814"/>
                  </a:lnTo>
                  <a:lnTo>
                    <a:pt x="1390" y="1830"/>
                  </a:lnTo>
                  <a:lnTo>
                    <a:pt x="1402" y="1838"/>
                  </a:lnTo>
                  <a:lnTo>
                    <a:pt x="1418" y="1838"/>
                  </a:lnTo>
                  <a:lnTo>
                    <a:pt x="1436" y="1828"/>
                  </a:lnTo>
                  <a:lnTo>
                    <a:pt x="1456" y="1808"/>
                  </a:lnTo>
                  <a:lnTo>
                    <a:pt x="1475" y="1782"/>
                  </a:lnTo>
                  <a:lnTo>
                    <a:pt x="1495" y="1750"/>
                  </a:lnTo>
                  <a:lnTo>
                    <a:pt x="1513" y="1713"/>
                  </a:lnTo>
                  <a:lnTo>
                    <a:pt x="1532" y="1672"/>
                  </a:lnTo>
                  <a:lnTo>
                    <a:pt x="1547" y="1631"/>
                  </a:lnTo>
                  <a:lnTo>
                    <a:pt x="1558" y="1593"/>
                  </a:lnTo>
                  <a:lnTo>
                    <a:pt x="1569" y="1555"/>
                  </a:lnTo>
                  <a:lnTo>
                    <a:pt x="1576" y="1520"/>
                  </a:lnTo>
                  <a:lnTo>
                    <a:pt x="1580" y="1488"/>
                  </a:lnTo>
                  <a:lnTo>
                    <a:pt x="1583" y="1458"/>
                  </a:lnTo>
                  <a:lnTo>
                    <a:pt x="1583" y="1432"/>
                  </a:lnTo>
                  <a:lnTo>
                    <a:pt x="1580" y="1411"/>
                  </a:lnTo>
                  <a:lnTo>
                    <a:pt x="1574" y="1394"/>
                  </a:lnTo>
                  <a:lnTo>
                    <a:pt x="1571" y="1388"/>
                  </a:lnTo>
                  <a:lnTo>
                    <a:pt x="1568" y="1383"/>
                  </a:lnTo>
                  <a:lnTo>
                    <a:pt x="1563" y="1380"/>
                  </a:lnTo>
                  <a:lnTo>
                    <a:pt x="1558" y="1377"/>
                  </a:lnTo>
                  <a:lnTo>
                    <a:pt x="1553" y="1376"/>
                  </a:lnTo>
                  <a:lnTo>
                    <a:pt x="1547" y="1376"/>
                  </a:lnTo>
                  <a:lnTo>
                    <a:pt x="1541" y="1379"/>
                  </a:lnTo>
                  <a:lnTo>
                    <a:pt x="1534" y="1381"/>
                  </a:lnTo>
                  <a:lnTo>
                    <a:pt x="1521" y="1389"/>
                  </a:lnTo>
                  <a:lnTo>
                    <a:pt x="1509" y="1402"/>
                  </a:lnTo>
                  <a:lnTo>
                    <a:pt x="1495" y="1418"/>
                  </a:lnTo>
                  <a:lnTo>
                    <a:pt x="1481" y="1437"/>
                  </a:lnTo>
                  <a:lnTo>
                    <a:pt x="1467" y="1460"/>
                  </a:lnTo>
                  <a:lnTo>
                    <a:pt x="1453" y="1486"/>
                  </a:lnTo>
                  <a:lnTo>
                    <a:pt x="1440" y="1515"/>
                  </a:lnTo>
                  <a:lnTo>
                    <a:pt x="1427" y="1545"/>
                  </a:lnTo>
                  <a:lnTo>
                    <a:pt x="1360" y="1509"/>
                  </a:lnTo>
                  <a:lnTo>
                    <a:pt x="1360" y="1519"/>
                  </a:lnTo>
                  <a:lnTo>
                    <a:pt x="1370" y="1525"/>
                  </a:lnTo>
                  <a:lnTo>
                    <a:pt x="1381" y="1530"/>
                  </a:lnTo>
                  <a:lnTo>
                    <a:pt x="1390" y="1535"/>
                  </a:lnTo>
                  <a:lnTo>
                    <a:pt x="1399" y="1540"/>
                  </a:lnTo>
                  <a:lnTo>
                    <a:pt x="1407" y="1543"/>
                  </a:lnTo>
                  <a:lnTo>
                    <a:pt x="1414" y="1548"/>
                  </a:lnTo>
                  <a:lnTo>
                    <a:pt x="1420" y="1550"/>
                  </a:lnTo>
                  <a:lnTo>
                    <a:pt x="1424" y="1553"/>
                  </a:lnTo>
                  <a:lnTo>
                    <a:pt x="1424" y="1554"/>
                  </a:lnTo>
                  <a:lnTo>
                    <a:pt x="1422" y="1555"/>
                  </a:lnTo>
                  <a:lnTo>
                    <a:pt x="1422" y="1557"/>
                  </a:lnTo>
                  <a:lnTo>
                    <a:pt x="1421" y="1558"/>
                  </a:lnTo>
                  <a:lnTo>
                    <a:pt x="1357" y="1530"/>
                  </a:lnTo>
                  <a:lnTo>
                    <a:pt x="1357" y="1540"/>
                  </a:lnTo>
                  <a:lnTo>
                    <a:pt x="1419" y="1566"/>
                  </a:lnTo>
                  <a:lnTo>
                    <a:pt x="1418" y="1568"/>
                  </a:lnTo>
                  <a:lnTo>
                    <a:pt x="1357" y="1543"/>
                  </a:lnTo>
                  <a:lnTo>
                    <a:pt x="1357" y="1553"/>
                  </a:lnTo>
                  <a:lnTo>
                    <a:pt x="1415" y="1576"/>
                  </a:lnTo>
                  <a:lnTo>
                    <a:pt x="1414" y="1578"/>
                  </a:lnTo>
                  <a:lnTo>
                    <a:pt x="1414" y="1580"/>
                  </a:lnTo>
                  <a:lnTo>
                    <a:pt x="1413" y="1583"/>
                  </a:lnTo>
                  <a:lnTo>
                    <a:pt x="1412" y="1585"/>
                  </a:lnTo>
                  <a:lnTo>
                    <a:pt x="1412" y="1586"/>
                  </a:lnTo>
                  <a:lnTo>
                    <a:pt x="1357" y="1569"/>
                  </a:lnTo>
                  <a:lnTo>
                    <a:pt x="1357" y="1578"/>
                  </a:lnTo>
                  <a:lnTo>
                    <a:pt x="1409" y="1594"/>
                  </a:lnTo>
                  <a:lnTo>
                    <a:pt x="1357" y="1579"/>
                  </a:lnTo>
                  <a:lnTo>
                    <a:pt x="1357" y="1588"/>
                  </a:lnTo>
                  <a:lnTo>
                    <a:pt x="1406" y="1602"/>
                  </a:lnTo>
                  <a:lnTo>
                    <a:pt x="1405" y="1608"/>
                  </a:lnTo>
                  <a:lnTo>
                    <a:pt x="1403" y="1613"/>
                  </a:lnTo>
                  <a:lnTo>
                    <a:pt x="1402" y="1618"/>
                  </a:lnTo>
                  <a:lnTo>
                    <a:pt x="1400" y="1624"/>
                  </a:lnTo>
                  <a:lnTo>
                    <a:pt x="1264" y="1595"/>
                  </a:lnTo>
                  <a:lnTo>
                    <a:pt x="1269" y="1591"/>
                  </a:lnTo>
                  <a:lnTo>
                    <a:pt x="1275" y="1584"/>
                  </a:lnTo>
                  <a:lnTo>
                    <a:pt x="1279" y="1576"/>
                  </a:lnTo>
                  <a:lnTo>
                    <a:pt x="1284" y="1566"/>
                  </a:lnTo>
                  <a:lnTo>
                    <a:pt x="1357" y="1588"/>
                  </a:lnTo>
                  <a:lnTo>
                    <a:pt x="1357" y="1579"/>
                  </a:lnTo>
                  <a:lnTo>
                    <a:pt x="1288" y="1558"/>
                  </a:lnTo>
                  <a:lnTo>
                    <a:pt x="1288" y="1557"/>
                  </a:lnTo>
                  <a:lnTo>
                    <a:pt x="1288" y="1556"/>
                  </a:lnTo>
                  <a:lnTo>
                    <a:pt x="1289" y="1556"/>
                  </a:lnTo>
                  <a:lnTo>
                    <a:pt x="1357" y="1578"/>
                  </a:lnTo>
                  <a:lnTo>
                    <a:pt x="1357" y="1569"/>
                  </a:lnTo>
                  <a:lnTo>
                    <a:pt x="1291" y="1548"/>
                  </a:lnTo>
                  <a:lnTo>
                    <a:pt x="1292" y="1543"/>
                  </a:lnTo>
                  <a:lnTo>
                    <a:pt x="1294" y="1538"/>
                  </a:lnTo>
                  <a:lnTo>
                    <a:pt x="1296" y="1533"/>
                  </a:lnTo>
                  <a:lnTo>
                    <a:pt x="1297" y="1528"/>
                  </a:lnTo>
                  <a:lnTo>
                    <a:pt x="1357" y="1553"/>
                  </a:lnTo>
                  <a:lnTo>
                    <a:pt x="1357" y="1543"/>
                  </a:lnTo>
                  <a:lnTo>
                    <a:pt x="1299" y="1519"/>
                  </a:lnTo>
                  <a:lnTo>
                    <a:pt x="1299" y="1518"/>
                  </a:lnTo>
                  <a:lnTo>
                    <a:pt x="1300" y="1517"/>
                  </a:lnTo>
                  <a:lnTo>
                    <a:pt x="1300" y="1516"/>
                  </a:lnTo>
                  <a:lnTo>
                    <a:pt x="1300" y="1515"/>
                  </a:lnTo>
                  <a:lnTo>
                    <a:pt x="1357" y="1540"/>
                  </a:lnTo>
                  <a:lnTo>
                    <a:pt x="1357" y="1530"/>
                  </a:lnTo>
                  <a:lnTo>
                    <a:pt x="1301" y="1506"/>
                  </a:lnTo>
                  <a:lnTo>
                    <a:pt x="1301" y="1502"/>
                  </a:lnTo>
                  <a:lnTo>
                    <a:pt x="1301" y="1497"/>
                  </a:lnTo>
                  <a:lnTo>
                    <a:pt x="1301" y="1493"/>
                  </a:lnTo>
                  <a:lnTo>
                    <a:pt x="1301" y="1489"/>
                  </a:lnTo>
                  <a:lnTo>
                    <a:pt x="1307" y="1492"/>
                  </a:lnTo>
                  <a:lnTo>
                    <a:pt x="1313" y="1495"/>
                  </a:lnTo>
                  <a:lnTo>
                    <a:pt x="1320" y="1498"/>
                  </a:lnTo>
                  <a:lnTo>
                    <a:pt x="1328" y="1502"/>
                  </a:lnTo>
                  <a:lnTo>
                    <a:pt x="1335" y="1506"/>
                  </a:lnTo>
                  <a:lnTo>
                    <a:pt x="1344" y="1510"/>
                  </a:lnTo>
                  <a:lnTo>
                    <a:pt x="1352" y="1515"/>
                  </a:lnTo>
                  <a:lnTo>
                    <a:pt x="1360" y="1519"/>
                  </a:lnTo>
                  <a:lnTo>
                    <a:pt x="1360" y="1509"/>
                  </a:lnTo>
                  <a:lnTo>
                    <a:pt x="1187" y="1415"/>
                  </a:lnTo>
                  <a:lnTo>
                    <a:pt x="1185" y="1415"/>
                  </a:lnTo>
                  <a:lnTo>
                    <a:pt x="1180" y="1414"/>
                  </a:lnTo>
                  <a:lnTo>
                    <a:pt x="1173" y="1413"/>
                  </a:lnTo>
                  <a:lnTo>
                    <a:pt x="1165" y="1412"/>
                  </a:lnTo>
                  <a:lnTo>
                    <a:pt x="1156" y="1412"/>
                  </a:lnTo>
                  <a:lnTo>
                    <a:pt x="1149" y="1411"/>
                  </a:lnTo>
                  <a:lnTo>
                    <a:pt x="1145" y="1410"/>
                  </a:lnTo>
                  <a:lnTo>
                    <a:pt x="1142" y="1410"/>
                  </a:lnTo>
                  <a:lnTo>
                    <a:pt x="1146" y="1405"/>
                  </a:lnTo>
                  <a:lnTo>
                    <a:pt x="1148" y="1400"/>
                  </a:lnTo>
                  <a:lnTo>
                    <a:pt x="1149" y="1397"/>
                  </a:lnTo>
                  <a:lnTo>
                    <a:pt x="1152" y="1396"/>
                  </a:lnTo>
                  <a:lnTo>
                    <a:pt x="1152" y="1389"/>
                  </a:lnTo>
                  <a:lnTo>
                    <a:pt x="1154" y="1370"/>
                  </a:lnTo>
                  <a:lnTo>
                    <a:pt x="1157" y="1344"/>
                  </a:lnTo>
                  <a:lnTo>
                    <a:pt x="1163" y="1312"/>
                  </a:lnTo>
                  <a:lnTo>
                    <a:pt x="1169" y="1291"/>
                  </a:lnTo>
                  <a:lnTo>
                    <a:pt x="1175" y="1273"/>
                  </a:lnTo>
                  <a:lnTo>
                    <a:pt x="1180" y="1255"/>
                  </a:lnTo>
                  <a:lnTo>
                    <a:pt x="1185" y="1239"/>
                  </a:lnTo>
                  <a:lnTo>
                    <a:pt x="1190" y="1226"/>
                  </a:lnTo>
                  <a:lnTo>
                    <a:pt x="1194" y="1217"/>
                  </a:lnTo>
                  <a:lnTo>
                    <a:pt x="1197" y="1210"/>
                  </a:lnTo>
                  <a:lnTo>
                    <a:pt x="1198" y="1208"/>
                  </a:lnTo>
                  <a:lnTo>
                    <a:pt x="1197" y="1204"/>
                  </a:lnTo>
                  <a:lnTo>
                    <a:pt x="1194" y="1194"/>
                  </a:lnTo>
                  <a:lnTo>
                    <a:pt x="1192" y="1178"/>
                  </a:lnTo>
                  <a:lnTo>
                    <a:pt x="1193" y="1155"/>
                  </a:lnTo>
                  <a:lnTo>
                    <a:pt x="1198" y="1122"/>
                  </a:lnTo>
                  <a:lnTo>
                    <a:pt x="1205" y="1092"/>
                  </a:lnTo>
                  <a:lnTo>
                    <a:pt x="1210" y="1068"/>
                  </a:lnTo>
                  <a:lnTo>
                    <a:pt x="1213" y="1059"/>
                  </a:lnTo>
                  <a:lnTo>
                    <a:pt x="1197" y="1050"/>
                  </a:lnTo>
                  <a:lnTo>
                    <a:pt x="1195" y="1039"/>
                  </a:lnTo>
                  <a:lnTo>
                    <a:pt x="1195" y="1015"/>
                  </a:lnTo>
                  <a:lnTo>
                    <a:pt x="1197" y="990"/>
                  </a:lnTo>
                  <a:lnTo>
                    <a:pt x="1201" y="971"/>
                  </a:lnTo>
                  <a:lnTo>
                    <a:pt x="1200" y="971"/>
                  </a:lnTo>
                  <a:lnTo>
                    <a:pt x="1201" y="968"/>
                  </a:lnTo>
                  <a:lnTo>
                    <a:pt x="1202" y="966"/>
                  </a:lnTo>
                  <a:lnTo>
                    <a:pt x="1203" y="962"/>
                  </a:lnTo>
                  <a:lnTo>
                    <a:pt x="1203" y="961"/>
                  </a:lnTo>
                  <a:lnTo>
                    <a:pt x="1201" y="961"/>
                  </a:lnTo>
                  <a:lnTo>
                    <a:pt x="1197" y="961"/>
                  </a:lnTo>
                  <a:lnTo>
                    <a:pt x="1190" y="960"/>
                  </a:lnTo>
                  <a:lnTo>
                    <a:pt x="1180" y="960"/>
                  </a:lnTo>
                  <a:lnTo>
                    <a:pt x="1172" y="959"/>
                  </a:lnTo>
                  <a:lnTo>
                    <a:pt x="1165" y="959"/>
                  </a:lnTo>
                  <a:lnTo>
                    <a:pt x="1160" y="959"/>
                  </a:lnTo>
                  <a:lnTo>
                    <a:pt x="1157" y="959"/>
                  </a:lnTo>
                  <a:lnTo>
                    <a:pt x="1157" y="956"/>
                  </a:lnTo>
                  <a:lnTo>
                    <a:pt x="1156" y="951"/>
                  </a:lnTo>
                  <a:lnTo>
                    <a:pt x="1155" y="946"/>
                  </a:lnTo>
                  <a:lnTo>
                    <a:pt x="1155" y="944"/>
                  </a:lnTo>
                  <a:lnTo>
                    <a:pt x="1157" y="942"/>
                  </a:lnTo>
                  <a:lnTo>
                    <a:pt x="1165" y="934"/>
                  </a:lnTo>
                  <a:lnTo>
                    <a:pt x="1177" y="922"/>
                  </a:lnTo>
                  <a:lnTo>
                    <a:pt x="1194" y="906"/>
                  </a:lnTo>
                  <a:lnTo>
                    <a:pt x="1215" y="885"/>
                  </a:lnTo>
                  <a:lnTo>
                    <a:pt x="1239" y="862"/>
                  </a:lnTo>
                  <a:lnTo>
                    <a:pt x="1267" y="835"/>
                  </a:lnTo>
                  <a:lnTo>
                    <a:pt x="1297" y="805"/>
                  </a:lnTo>
                  <a:lnTo>
                    <a:pt x="1330" y="772"/>
                  </a:lnTo>
                  <a:lnTo>
                    <a:pt x="1366" y="737"/>
                  </a:lnTo>
                  <a:lnTo>
                    <a:pt x="1404" y="701"/>
                  </a:lnTo>
                  <a:lnTo>
                    <a:pt x="1443" y="662"/>
                  </a:lnTo>
                  <a:lnTo>
                    <a:pt x="1485" y="622"/>
                  </a:lnTo>
                  <a:lnTo>
                    <a:pt x="1526" y="581"/>
                  </a:lnTo>
                  <a:lnTo>
                    <a:pt x="1569" y="539"/>
                  </a:lnTo>
                  <a:lnTo>
                    <a:pt x="1611" y="498"/>
                  </a:lnTo>
                  <a:lnTo>
                    <a:pt x="1654" y="456"/>
                  </a:lnTo>
                  <a:lnTo>
                    <a:pt x="1697" y="415"/>
                  </a:lnTo>
                  <a:lnTo>
                    <a:pt x="1738" y="373"/>
                  </a:lnTo>
                  <a:lnTo>
                    <a:pt x="1780" y="334"/>
                  </a:lnTo>
                  <a:lnTo>
                    <a:pt x="1819" y="295"/>
                  </a:lnTo>
                  <a:lnTo>
                    <a:pt x="1857" y="259"/>
                  </a:lnTo>
                  <a:lnTo>
                    <a:pt x="1892" y="224"/>
                  </a:lnTo>
                  <a:lnTo>
                    <a:pt x="1926" y="191"/>
                  </a:lnTo>
                  <a:lnTo>
                    <a:pt x="1957" y="161"/>
                  </a:lnTo>
                  <a:lnTo>
                    <a:pt x="1985" y="134"/>
                  </a:lnTo>
                  <a:lnTo>
                    <a:pt x="2009" y="111"/>
                  </a:lnTo>
                  <a:lnTo>
                    <a:pt x="2030" y="90"/>
                  </a:lnTo>
                  <a:lnTo>
                    <a:pt x="2046" y="74"/>
                  </a:lnTo>
                  <a:lnTo>
                    <a:pt x="2058" y="62"/>
                  </a:lnTo>
                  <a:lnTo>
                    <a:pt x="2066" y="54"/>
                  </a:lnTo>
                  <a:lnTo>
                    <a:pt x="2069" y="52"/>
                  </a:lnTo>
                  <a:lnTo>
                    <a:pt x="2078" y="0"/>
                  </a:lnTo>
                  <a:lnTo>
                    <a:pt x="2032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58" name="Freeform 24"/>
            <p:cNvSpPr>
              <a:spLocks/>
            </p:cNvSpPr>
            <p:nvPr/>
          </p:nvSpPr>
          <p:spPr bwMode="auto">
            <a:xfrm>
              <a:off x="4650" y="2111"/>
              <a:ext cx="77" cy="85"/>
            </a:xfrm>
            <a:custGeom>
              <a:avLst/>
              <a:gdLst>
                <a:gd name="T0" fmla="*/ 75 w 153"/>
                <a:gd name="T1" fmla="*/ 32 h 168"/>
                <a:gd name="T2" fmla="*/ 76 w 153"/>
                <a:gd name="T3" fmla="*/ 34 h 168"/>
                <a:gd name="T4" fmla="*/ 76 w 153"/>
                <a:gd name="T5" fmla="*/ 35 h 168"/>
                <a:gd name="T6" fmla="*/ 76 w 153"/>
                <a:gd name="T7" fmla="*/ 37 h 168"/>
                <a:gd name="T8" fmla="*/ 77 w 153"/>
                <a:gd name="T9" fmla="*/ 38 h 168"/>
                <a:gd name="T10" fmla="*/ 71 w 153"/>
                <a:gd name="T11" fmla="*/ 41 h 168"/>
                <a:gd name="T12" fmla="*/ 64 w 153"/>
                <a:gd name="T13" fmla="*/ 45 h 168"/>
                <a:gd name="T14" fmla="*/ 55 w 153"/>
                <a:gd name="T15" fmla="*/ 50 h 168"/>
                <a:gd name="T16" fmla="*/ 46 w 153"/>
                <a:gd name="T17" fmla="*/ 55 h 168"/>
                <a:gd name="T18" fmla="*/ 36 w 153"/>
                <a:gd name="T19" fmla="*/ 61 h 168"/>
                <a:gd name="T20" fmla="*/ 26 w 153"/>
                <a:gd name="T21" fmla="*/ 68 h 168"/>
                <a:gd name="T22" fmla="*/ 16 w 153"/>
                <a:gd name="T23" fmla="*/ 76 h 168"/>
                <a:gd name="T24" fmla="*/ 6 w 153"/>
                <a:gd name="T25" fmla="*/ 85 h 168"/>
                <a:gd name="T26" fmla="*/ 5 w 153"/>
                <a:gd name="T27" fmla="*/ 82 h 168"/>
                <a:gd name="T28" fmla="*/ 3 w 153"/>
                <a:gd name="T29" fmla="*/ 79 h 168"/>
                <a:gd name="T30" fmla="*/ 2 w 153"/>
                <a:gd name="T31" fmla="*/ 77 h 168"/>
                <a:gd name="T32" fmla="*/ 0 w 153"/>
                <a:gd name="T33" fmla="*/ 75 h 168"/>
                <a:gd name="T34" fmla="*/ 2 w 153"/>
                <a:gd name="T35" fmla="*/ 73 h 168"/>
                <a:gd name="T36" fmla="*/ 4 w 153"/>
                <a:gd name="T37" fmla="*/ 69 h 168"/>
                <a:gd name="T38" fmla="*/ 7 w 153"/>
                <a:gd name="T39" fmla="*/ 66 h 168"/>
                <a:gd name="T40" fmla="*/ 9 w 153"/>
                <a:gd name="T41" fmla="*/ 62 h 168"/>
                <a:gd name="T42" fmla="*/ 12 w 153"/>
                <a:gd name="T43" fmla="*/ 57 h 168"/>
                <a:gd name="T44" fmla="*/ 15 w 153"/>
                <a:gd name="T45" fmla="*/ 52 h 168"/>
                <a:gd name="T46" fmla="*/ 17 w 153"/>
                <a:gd name="T47" fmla="*/ 47 h 168"/>
                <a:gd name="T48" fmla="*/ 20 w 153"/>
                <a:gd name="T49" fmla="*/ 43 h 168"/>
                <a:gd name="T50" fmla="*/ 22 w 153"/>
                <a:gd name="T51" fmla="*/ 38 h 168"/>
                <a:gd name="T52" fmla="*/ 24 w 153"/>
                <a:gd name="T53" fmla="*/ 33 h 168"/>
                <a:gd name="T54" fmla="*/ 26 w 153"/>
                <a:gd name="T55" fmla="*/ 29 h 168"/>
                <a:gd name="T56" fmla="*/ 28 w 153"/>
                <a:gd name="T57" fmla="*/ 25 h 168"/>
                <a:gd name="T58" fmla="*/ 31 w 153"/>
                <a:gd name="T59" fmla="*/ 26 h 168"/>
                <a:gd name="T60" fmla="*/ 34 w 153"/>
                <a:gd name="T61" fmla="*/ 24 h 168"/>
                <a:gd name="T62" fmla="*/ 38 w 153"/>
                <a:gd name="T63" fmla="*/ 22 h 168"/>
                <a:gd name="T64" fmla="*/ 42 w 153"/>
                <a:gd name="T65" fmla="*/ 19 h 168"/>
                <a:gd name="T66" fmla="*/ 46 w 153"/>
                <a:gd name="T67" fmla="*/ 15 h 168"/>
                <a:gd name="T68" fmla="*/ 50 w 153"/>
                <a:gd name="T69" fmla="*/ 10 h 168"/>
                <a:gd name="T70" fmla="*/ 53 w 153"/>
                <a:gd name="T71" fmla="*/ 5 h 168"/>
                <a:gd name="T72" fmla="*/ 57 w 153"/>
                <a:gd name="T73" fmla="*/ 0 h 168"/>
                <a:gd name="T74" fmla="*/ 58 w 153"/>
                <a:gd name="T75" fmla="*/ 4 h 168"/>
                <a:gd name="T76" fmla="*/ 60 w 153"/>
                <a:gd name="T77" fmla="*/ 6 h 168"/>
                <a:gd name="T78" fmla="*/ 61 w 153"/>
                <a:gd name="T79" fmla="*/ 8 h 168"/>
                <a:gd name="T80" fmla="*/ 64 w 153"/>
                <a:gd name="T81" fmla="*/ 9 h 168"/>
                <a:gd name="T82" fmla="*/ 67 w 153"/>
                <a:gd name="T83" fmla="*/ 10 h 168"/>
                <a:gd name="T84" fmla="*/ 70 w 153"/>
                <a:gd name="T85" fmla="*/ 10 h 168"/>
                <a:gd name="T86" fmla="*/ 72 w 153"/>
                <a:gd name="T87" fmla="*/ 9 h 168"/>
                <a:gd name="T88" fmla="*/ 75 w 153"/>
                <a:gd name="T89" fmla="*/ 7 h 168"/>
                <a:gd name="T90" fmla="*/ 75 w 153"/>
                <a:gd name="T91" fmla="*/ 13 h 168"/>
                <a:gd name="T92" fmla="*/ 75 w 153"/>
                <a:gd name="T93" fmla="*/ 20 h 168"/>
                <a:gd name="T94" fmla="*/ 75 w 153"/>
                <a:gd name="T95" fmla="*/ 26 h 168"/>
                <a:gd name="T96" fmla="*/ 75 w 153"/>
                <a:gd name="T97" fmla="*/ 32 h 168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153"/>
                <a:gd name="T148" fmla="*/ 0 h 168"/>
                <a:gd name="T149" fmla="*/ 153 w 153"/>
                <a:gd name="T150" fmla="*/ 168 h 168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153" h="168">
                  <a:moveTo>
                    <a:pt x="150" y="63"/>
                  </a:moveTo>
                  <a:lnTo>
                    <a:pt x="151" y="67"/>
                  </a:lnTo>
                  <a:lnTo>
                    <a:pt x="152" y="70"/>
                  </a:lnTo>
                  <a:lnTo>
                    <a:pt x="152" y="74"/>
                  </a:lnTo>
                  <a:lnTo>
                    <a:pt x="153" y="76"/>
                  </a:lnTo>
                  <a:lnTo>
                    <a:pt x="142" y="82"/>
                  </a:lnTo>
                  <a:lnTo>
                    <a:pt x="127" y="89"/>
                  </a:lnTo>
                  <a:lnTo>
                    <a:pt x="110" y="98"/>
                  </a:lnTo>
                  <a:lnTo>
                    <a:pt x="91" y="108"/>
                  </a:lnTo>
                  <a:lnTo>
                    <a:pt x="71" y="121"/>
                  </a:lnTo>
                  <a:lnTo>
                    <a:pt x="52" y="135"/>
                  </a:lnTo>
                  <a:lnTo>
                    <a:pt x="31" y="151"/>
                  </a:lnTo>
                  <a:lnTo>
                    <a:pt x="11" y="168"/>
                  </a:lnTo>
                  <a:lnTo>
                    <a:pt x="9" y="162"/>
                  </a:lnTo>
                  <a:lnTo>
                    <a:pt x="6" y="157"/>
                  </a:lnTo>
                  <a:lnTo>
                    <a:pt x="3" y="152"/>
                  </a:lnTo>
                  <a:lnTo>
                    <a:pt x="0" y="149"/>
                  </a:lnTo>
                  <a:lnTo>
                    <a:pt x="3" y="144"/>
                  </a:lnTo>
                  <a:lnTo>
                    <a:pt x="8" y="137"/>
                  </a:lnTo>
                  <a:lnTo>
                    <a:pt x="14" y="130"/>
                  </a:lnTo>
                  <a:lnTo>
                    <a:pt x="18" y="122"/>
                  </a:lnTo>
                  <a:lnTo>
                    <a:pt x="24" y="113"/>
                  </a:lnTo>
                  <a:lnTo>
                    <a:pt x="30" y="102"/>
                  </a:lnTo>
                  <a:lnTo>
                    <a:pt x="34" y="93"/>
                  </a:lnTo>
                  <a:lnTo>
                    <a:pt x="40" y="84"/>
                  </a:lnTo>
                  <a:lnTo>
                    <a:pt x="44" y="75"/>
                  </a:lnTo>
                  <a:lnTo>
                    <a:pt x="48" y="66"/>
                  </a:lnTo>
                  <a:lnTo>
                    <a:pt x="52" y="58"/>
                  </a:lnTo>
                  <a:lnTo>
                    <a:pt x="55" y="49"/>
                  </a:lnTo>
                  <a:lnTo>
                    <a:pt x="61" y="51"/>
                  </a:lnTo>
                  <a:lnTo>
                    <a:pt x="68" y="48"/>
                  </a:lnTo>
                  <a:lnTo>
                    <a:pt x="75" y="44"/>
                  </a:lnTo>
                  <a:lnTo>
                    <a:pt x="84" y="37"/>
                  </a:lnTo>
                  <a:lnTo>
                    <a:pt x="92" y="29"/>
                  </a:lnTo>
                  <a:lnTo>
                    <a:pt x="99" y="19"/>
                  </a:lnTo>
                  <a:lnTo>
                    <a:pt x="106" y="10"/>
                  </a:lnTo>
                  <a:lnTo>
                    <a:pt x="113" y="0"/>
                  </a:lnTo>
                  <a:lnTo>
                    <a:pt x="115" y="7"/>
                  </a:lnTo>
                  <a:lnTo>
                    <a:pt x="119" y="11"/>
                  </a:lnTo>
                  <a:lnTo>
                    <a:pt x="122" y="16"/>
                  </a:lnTo>
                  <a:lnTo>
                    <a:pt x="128" y="18"/>
                  </a:lnTo>
                  <a:lnTo>
                    <a:pt x="134" y="19"/>
                  </a:lnTo>
                  <a:lnTo>
                    <a:pt x="139" y="19"/>
                  </a:lnTo>
                  <a:lnTo>
                    <a:pt x="144" y="17"/>
                  </a:lnTo>
                  <a:lnTo>
                    <a:pt x="150" y="14"/>
                  </a:lnTo>
                  <a:lnTo>
                    <a:pt x="149" y="26"/>
                  </a:lnTo>
                  <a:lnTo>
                    <a:pt x="149" y="39"/>
                  </a:lnTo>
                  <a:lnTo>
                    <a:pt x="149" y="52"/>
                  </a:lnTo>
                  <a:lnTo>
                    <a:pt x="150" y="63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59" name="Freeform 25"/>
            <p:cNvSpPr>
              <a:spLocks/>
            </p:cNvSpPr>
            <p:nvPr/>
          </p:nvSpPr>
          <p:spPr bwMode="auto">
            <a:xfrm>
              <a:off x="4604" y="2207"/>
              <a:ext cx="50" cy="83"/>
            </a:xfrm>
            <a:custGeom>
              <a:avLst/>
              <a:gdLst>
                <a:gd name="T0" fmla="*/ 47 w 100"/>
                <a:gd name="T1" fmla="*/ 49 h 166"/>
                <a:gd name="T2" fmla="*/ 44 w 100"/>
                <a:gd name="T3" fmla="*/ 51 h 166"/>
                <a:gd name="T4" fmla="*/ 42 w 100"/>
                <a:gd name="T5" fmla="*/ 53 h 166"/>
                <a:gd name="T6" fmla="*/ 38 w 100"/>
                <a:gd name="T7" fmla="*/ 55 h 166"/>
                <a:gd name="T8" fmla="*/ 35 w 100"/>
                <a:gd name="T9" fmla="*/ 56 h 166"/>
                <a:gd name="T10" fmla="*/ 28 w 100"/>
                <a:gd name="T11" fmla="*/ 60 h 166"/>
                <a:gd name="T12" fmla="*/ 24 w 100"/>
                <a:gd name="T13" fmla="*/ 64 h 166"/>
                <a:gd name="T14" fmla="*/ 18 w 100"/>
                <a:gd name="T15" fmla="*/ 68 h 166"/>
                <a:gd name="T16" fmla="*/ 13 w 100"/>
                <a:gd name="T17" fmla="*/ 71 h 166"/>
                <a:gd name="T18" fmla="*/ 10 w 100"/>
                <a:gd name="T19" fmla="*/ 75 h 166"/>
                <a:gd name="T20" fmla="*/ 6 w 100"/>
                <a:gd name="T21" fmla="*/ 78 h 166"/>
                <a:gd name="T22" fmla="*/ 3 w 100"/>
                <a:gd name="T23" fmla="*/ 80 h 166"/>
                <a:gd name="T24" fmla="*/ 0 w 100"/>
                <a:gd name="T25" fmla="*/ 83 h 166"/>
                <a:gd name="T26" fmla="*/ 1 w 100"/>
                <a:gd name="T27" fmla="*/ 80 h 166"/>
                <a:gd name="T28" fmla="*/ 3 w 100"/>
                <a:gd name="T29" fmla="*/ 75 h 166"/>
                <a:gd name="T30" fmla="*/ 6 w 100"/>
                <a:gd name="T31" fmla="*/ 69 h 166"/>
                <a:gd name="T32" fmla="*/ 10 w 100"/>
                <a:gd name="T33" fmla="*/ 60 h 166"/>
                <a:gd name="T34" fmla="*/ 15 w 100"/>
                <a:gd name="T35" fmla="*/ 51 h 166"/>
                <a:gd name="T36" fmla="*/ 22 w 100"/>
                <a:gd name="T37" fmla="*/ 41 h 166"/>
                <a:gd name="T38" fmla="*/ 29 w 100"/>
                <a:gd name="T39" fmla="*/ 28 h 166"/>
                <a:gd name="T40" fmla="*/ 38 w 100"/>
                <a:gd name="T41" fmla="*/ 15 h 166"/>
                <a:gd name="T42" fmla="*/ 41 w 100"/>
                <a:gd name="T43" fmla="*/ 11 h 166"/>
                <a:gd name="T44" fmla="*/ 44 w 100"/>
                <a:gd name="T45" fmla="*/ 7 h 166"/>
                <a:gd name="T46" fmla="*/ 47 w 100"/>
                <a:gd name="T47" fmla="*/ 3 h 166"/>
                <a:gd name="T48" fmla="*/ 50 w 100"/>
                <a:gd name="T49" fmla="*/ 0 h 166"/>
                <a:gd name="T50" fmla="*/ 50 w 100"/>
                <a:gd name="T51" fmla="*/ 10 h 166"/>
                <a:gd name="T52" fmla="*/ 50 w 100"/>
                <a:gd name="T53" fmla="*/ 21 h 166"/>
                <a:gd name="T54" fmla="*/ 50 w 100"/>
                <a:gd name="T55" fmla="*/ 35 h 166"/>
                <a:gd name="T56" fmla="*/ 47 w 100"/>
                <a:gd name="T57" fmla="*/ 49 h 16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00"/>
                <a:gd name="T88" fmla="*/ 0 h 166"/>
                <a:gd name="T89" fmla="*/ 100 w 100"/>
                <a:gd name="T90" fmla="*/ 166 h 16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00" h="166">
                  <a:moveTo>
                    <a:pt x="94" y="99"/>
                  </a:moveTo>
                  <a:lnTo>
                    <a:pt x="88" y="103"/>
                  </a:lnTo>
                  <a:lnTo>
                    <a:pt x="83" y="106"/>
                  </a:lnTo>
                  <a:lnTo>
                    <a:pt x="76" y="110"/>
                  </a:lnTo>
                  <a:lnTo>
                    <a:pt x="70" y="113"/>
                  </a:lnTo>
                  <a:lnTo>
                    <a:pt x="57" y="121"/>
                  </a:lnTo>
                  <a:lnTo>
                    <a:pt x="47" y="128"/>
                  </a:lnTo>
                  <a:lnTo>
                    <a:pt x="36" y="135"/>
                  </a:lnTo>
                  <a:lnTo>
                    <a:pt x="27" y="142"/>
                  </a:lnTo>
                  <a:lnTo>
                    <a:pt x="19" y="149"/>
                  </a:lnTo>
                  <a:lnTo>
                    <a:pt x="11" y="155"/>
                  </a:lnTo>
                  <a:lnTo>
                    <a:pt x="5" y="160"/>
                  </a:lnTo>
                  <a:lnTo>
                    <a:pt x="0" y="166"/>
                  </a:lnTo>
                  <a:lnTo>
                    <a:pt x="2" y="159"/>
                  </a:lnTo>
                  <a:lnTo>
                    <a:pt x="6" y="150"/>
                  </a:lnTo>
                  <a:lnTo>
                    <a:pt x="12" y="137"/>
                  </a:lnTo>
                  <a:lnTo>
                    <a:pt x="20" y="121"/>
                  </a:lnTo>
                  <a:lnTo>
                    <a:pt x="31" y="103"/>
                  </a:lnTo>
                  <a:lnTo>
                    <a:pt x="43" y="81"/>
                  </a:lnTo>
                  <a:lnTo>
                    <a:pt x="58" y="57"/>
                  </a:lnTo>
                  <a:lnTo>
                    <a:pt x="76" y="30"/>
                  </a:lnTo>
                  <a:lnTo>
                    <a:pt x="81" y="22"/>
                  </a:lnTo>
                  <a:lnTo>
                    <a:pt x="87" y="15"/>
                  </a:lnTo>
                  <a:lnTo>
                    <a:pt x="93" y="7"/>
                  </a:lnTo>
                  <a:lnTo>
                    <a:pt x="99" y="0"/>
                  </a:lnTo>
                  <a:lnTo>
                    <a:pt x="100" y="20"/>
                  </a:lnTo>
                  <a:lnTo>
                    <a:pt x="100" y="43"/>
                  </a:lnTo>
                  <a:lnTo>
                    <a:pt x="99" y="69"/>
                  </a:lnTo>
                  <a:lnTo>
                    <a:pt x="94" y="99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60" name="Freeform 26"/>
            <p:cNvSpPr>
              <a:spLocks/>
            </p:cNvSpPr>
            <p:nvPr/>
          </p:nvSpPr>
          <p:spPr bwMode="auto">
            <a:xfrm>
              <a:off x="4599" y="2264"/>
              <a:ext cx="51" cy="42"/>
            </a:xfrm>
            <a:custGeom>
              <a:avLst/>
              <a:gdLst>
                <a:gd name="T0" fmla="*/ 0 w 103"/>
                <a:gd name="T1" fmla="*/ 41 h 85"/>
                <a:gd name="T2" fmla="*/ 1 w 103"/>
                <a:gd name="T3" fmla="*/ 39 h 85"/>
                <a:gd name="T4" fmla="*/ 3 w 103"/>
                <a:gd name="T5" fmla="*/ 36 h 85"/>
                <a:gd name="T6" fmla="*/ 7 w 103"/>
                <a:gd name="T7" fmla="*/ 33 h 85"/>
                <a:gd name="T8" fmla="*/ 11 w 103"/>
                <a:gd name="T9" fmla="*/ 28 h 85"/>
                <a:gd name="T10" fmla="*/ 17 w 103"/>
                <a:gd name="T11" fmla="*/ 23 h 85"/>
                <a:gd name="T12" fmla="*/ 24 w 103"/>
                <a:gd name="T13" fmla="*/ 18 h 85"/>
                <a:gd name="T14" fmla="*/ 33 w 103"/>
                <a:gd name="T15" fmla="*/ 11 h 85"/>
                <a:gd name="T16" fmla="*/ 44 w 103"/>
                <a:gd name="T17" fmla="*/ 4 h 85"/>
                <a:gd name="T18" fmla="*/ 45 w 103"/>
                <a:gd name="T19" fmla="*/ 3 h 85"/>
                <a:gd name="T20" fmla="*/ 47 w 103"/>
                <a:gd name="T21" fmla="*/ 2 h 85"/>
                <a:gd name="T22" fmla="*/ 49 w 103"/>
                <a:gd name="T23" fmla="*/ 1 h 85"/>
                <a:gd name="T24" fmla="*/ 51 w 103"/>
                <a:gd name="T25" fmla="*/ 0 h 85"/>
                <a:gd name="T26" fmla="*/ 49 w 103"/>
                <a:gd name="T27" fmla="*/ 10 h 85"/>
                <a:gd name="T28" fmla="*/ 47 w 103"/>
                <a:gd name="T29" fmla="*/ 20 h 85"/>
                <a:gd name="T30" fmla="*/ 44 w 103"/>
                <a:gd name="T31" fmla="*/ 31 h 85"/>
                <a:gd name="T32" fmla="*/ 41 w 103"/>
                <a:gd name="T33" fmla="*/ 42 h 85"/>
                <a:gd name="T34" fmla="*/ 39 w 103"/>
                <a:gd name="T35" fmla="*/ 42 h 85"/>
                <a:gd name="T36" fmla="*/ 34 w 103"/>
                <a:gd name="T37" fmla="*/ 42 h 85"/>
                <a:gd name="T38" fmla="*/ 27 w 103"/>
                <a:gd name="T39" fmla="*/ 42 h 85"/>
                <a:gd name="T40" fmla="*/ 20 w 103"/>
                <a:gd name="T41" fmla="*/ 41 h 85"/>
                <a:gd name="T42" fmla="*/ 13 w 103"/>
                <a:gd name="T43" fmla="*/ 41 h 85"/>
                <a:gd name="T44" fmla="*/ 6 w 103"/>
                <a:gd name="T45" fmla="*/ 41 h 85"/>
                <a:gd name="T46" fmla="*/ 2 w 103"/>
                <a:gd name="T47" fmla="*/ 41 h 85"/>
                <a:gd name="T48" fmla="*/ 0 w 103"/>
                <a:gd name="T49" fmla="*/ 41 h 85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03"/>
                <a:gd name="T76" fmla="*/ 0 h 85"/>
                <a:gd name="T77" fmla="*/ 103 w 103"/>
                <a:gd name="T78" fmla="*/ 85 h 85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03" h="85">
                  <a:moveTo>
                    <a:pt x="0" y="82"/>
                  </a:moveTo>
                  <a:lnTo>
                    <a:pt x="2" y="79"/>
                  </a:lnTo>
                  <a:lnTo>
                    <a:pt x="7" y="73"/>
                  </a:lnTo>
                  <a:lnTo>
                    <a:pt x="14" y="66"/>
                  </a:lnTo>
                  <a:lnTo>
                    <a:pt x="22" y="57"/>
                  </a:lnTo>
                  <a:lnTo>
                    <a:pt x="34" y="47"/>
                  </a:lnTo>
                  <a:lnTo>
                    <a:pt x="49" y="36"/>
                  </a:lnTo>
                  <a:lnTo>
                    <a:pt x="66" y="23"/>
                  </a:lnTo>
                  <a:lnTo>
                    <a:pt x="88" y="9"/>
                  </a:lnTo>
                  <a:lnTo>
                    <a:pt x="91" y="7"/>
                  </a:lnTo>
                  <a:lnTo>
                    <a:pt x="95" y="5"/>
                  </a:lnTo>
                  <a:lnTo>
                    <a:pt x="98" y="2"/>
                  </a:lnTo>
                  <a:lnTo>
                    <a:pt x="103" y="0"/>
                  </a:lnTo>
                  <a:lnTo>
                    <a:pt x="99" y="20"/>
                  </a:lnTo>
                  <a:lnTo>
                    <a:pt x="95" y="41"/>
                  </a:lnTo>
                  <a:lnTo>
                    <a:pt x="89" y="62"/>
                  </a:lnTo>
                  <a:lnTo>
                    <a:pt x="83" y="85"/>
                  </a:lnTo>
                  <a:lnTo>
                    <a:pt x="79" y="85"/>
                  </a:lnTo>
                  <a:lnTo>
                    <a:pt x="68" y="85"/>
                  </a:lnTo>
                  <a:lnTo>
                    <a:pt x="54" y="84"/>
                  </a:lnTo>
                  <a:lnTo>
                    <a:pt x="41" y="83"/>
                  </a:lnTo>
                  <a:lnTo>
                    <a:pt x="26" y="83"/>
                  </a:lnTo>
                  <a:lnTo>
                    <a:pt x="13" y="82"/>
                  </a:lnTo>
                  <a:lnTo>
                    <a:pt x="4" y="82"/>
                  </a:lnTo>
                  <a:lnTo>
                    <a:pt x="0" y="82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61" name="Freeform 27"/>
            <p:cNvSpPr>
              <a:spLocks/>
            </p:cNvSpPr>
            <p:nvPr/>
          </p:nvSpPr>
          <p:spPr bwMode="auto">
            <a:xfrm>
              <a:off x="4596" y="2312"/>
              <a:ext cx="121" cy="22"/>
            </a:xfrm>
            <a:custGeom>
              <a:avLst/>
              <a:gdLst>
                <a:gd name="T0" fmla="*/ 121 w 244"/>
                <a:gd name="T1" fmla="*/ 20 h 45"/>
                <a:gd name="T2" fmla="*/ 120 w 244"/>
                <a:gd name="T3" fmla="*/ 20 h 45"/>
                <a:gd name="T4" fmla="*/ 120 w 244"/>
                <a:gd name="T5" fmla="*/ 21 h 45"/>
                <a:gd name="T6" fmla="*/ 119 w 244"/>
                <a:gd name="T7" fmla="*/ 22 h 45"/>
                <a:gd name="T8" fmla="*/ 118 w 244"/>
                <a:gd name="T9" fmla="*/ 22 h 45"/>
                <a:gd name="T10" fmla="*/ 0 w 244"/>
                <a:gd name="T11" fmla="*/ 0 h 45"/>
                <a:gd name="T12" fmla="*/ 0 w 244"/>
                <a:gd name="T13" fmla="*/ 0 h 45"/>
                <a:gd name="T14" fmla="*/ 0 w 244"/>
                <a:gd name="T15" fmla="*/ 0 h 45"/>
                <a:gd name="T16" fmla="*/ 0 w 244"/>
                <a:gd name="T17" fmla="*/ 0 h 45"/>
                <a:gd name="T18" fmla="*/ 0 w 244"/>
                <a:gd name="T19" fmla="*/ 0 h 45"/>
                <a:gd name="T20" fmla="*/ 121 w 244"/>
                <a:gd name="T21" fmla="*/ 20 h 45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44"/>
                <a:gd name="T34" fmla="*/ 0 h 45"/>
                <a:gd name="T35" fmla="*/ 244 w 244"/>
                <a:gd name="T36" fmla="*/ 45 h 45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44" h="45">
                  <a:moveTo>
                    <a:pt x="244" y="40"/>
                  </a:moveTo>
                  <a:lnTo>
                    <a:pt x="242" y="41"/>
                  </a:lnTo>
                  <a:lnTo>
                    <a:pt x="241" y="43"/>
                  </a:lnTo>
                  <a:lnTo>
                    <a:pt x="239" y="44"/>
                  </a:lnTo>
                  <a:lnTo>
                    <a:pt x="238" y="45"/>
                  </a:lnTo>
                  <a:lnTo>
                    <a:pt x="0" y="1"/>
                  </a:lnTo>
                  <a:lnTo>
                    <a:pt x="0" y="0"/>
                  </a:lnTo>
                  <a:lnTo>
                    <a:pt x="244" y="40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62" name="Freeform 28"/>
            <p:cNvSpPr>
              <a:spLocks/>
            </p:cNvSpPr>
            <p:nvPr/>
          </p:nvSpPr>
          <p:spPr bwMode="auto">
            <a:xfrm>
              <a:off x="4850" y="2371"/>
              <a:ext cx="13" cy="38"/>
            </a:xfrm>
            <a:custGeom>
              <a:avLst/>
              <a:gdLst>
                <a:gd name="T0" fmla="*/ 13 w 26"/>
                <a:gd name="T1" fmla="*/ 27 h 75"/>
                <a:gd name="T2" fmla="*/ 12 w 26"/>
                <a:gd name="T3" fmla="*/ 30 h 75"/>
                <a:gd name="T4" fmla="*/ 10 w 26"/>
                <a:gd name="T5" fmla="*/ 32 h 75"/>
                <a:gd name="T6" fmla="*/ 9 w 26"/>
                <a:gd name="T7" fmla="*/ 35 h 75"/>
                <a:gd name="T8" fmla="*/ 7 w 26"/>
                <a:gd name="T9" fmla="*/ 38 h 75"/>
                <a:gd name="T10" fmla="*/ 6 w 26"/>
                <a:gd name="T11" fmla="*/ 36 h 75"/>
                <a:gd name="T12" fmla="*/ 5 w 26"/>
                <a:gd name="T13" fmla="*/ 35 h 75"/>
                <a:gd name="T14" fmla="*/ 4 w 26"/>
                <a:gd name="T15" fmla="*/ 34 h 75"/>
                <a:gd name="T16" fmla="*/ 3 w 26"/>
                <a:gd name="T17" fmla="*/ 32 h 75"/>
                <a:gd name="T18" fmla="*/ 2 w 26"/>
                <a:gd name="T19" fmla="*/ 31 h 75"/>
                <a:gd name="T20" fmla="*/ 1 w 26"/>
                <a:gd name="T21" fmla="*/ 30 h 75"/>
                <a:gd name="T22" fmla="*/ 1 w 26"/>
                <a:gd name="T23" fmla="*/ 28 h 75"/>
                <a:gd name="T24" fmla="*/ 0 w 26"/>
                <a:gd name="T25" fmla="*/ 28 h 75"/>
                <a:gd name="T26" fmla="*/ 3 w 26"/>
                <a:gd name="T27" fmla="*/ 20 h 75"/>
                <a:gd name="T28" fmla="*/ 6 w 26"/>
                <a:gd name="T29" fmla="*/ 13 h 75"/>
                <a:gd name="T30" fmla="*/ 9 w 26"/>
                <a:gd name="T31" fmla="*/ 6 h 75"/>
                <a:gd name="T32" fmla="*/ 12 w 26"/>
                <a:gd name="T33" fmla="*/ 0 h 75"/>
                <a:gd name="T34" fmla="*/ 12 w 26"/>
                <a:gd name="T35" fmla="*/ 1 h 75"/>
                <a:gd name="T36" fmla="*/ 12 w 26"/>
                <a:gd name="T37" fmla="*/ 2 h 75"/>
                <a:gd name="T38" fmla="*/ 12 w 26"/>
                <a:gd name="T39" fmla="*/ 3 h 75"/>
                <a:gd name="T40" fmla="*/ 11 w 26"/>
                <a:gd name="T41" fmla="*/ 4 h 75"/>
                <a:gd name="T42" fmla="*/ 11 w 26"/>
                <a:gd name="T43" fmla="*/ 11 h 75"/>
                <a:gd name="T44" fmla="*/ 12 w 26"/>
                <a:gd name="T45" fmla="*/ 18 h 75"/>
                <a:gd name="T46" fmla="*/ 12 w 26"/>
                <a:gd name="T47" fmla="*/ 23 h 75"/>
                <a:gd name="T48" fmla="*/ 13 w 26"/>
                <a:gd name="T49" fmla="*/ 27 h 75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26"/>
                <a:gd name="T76" fmla="*/ 0 h 75"/>
                <a:gd name="T77" fmla="*/ 26 w 26"/>
                <a:gd name="T78" fmla="*/ 75 h 75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26" h="75">
                  <a:moveTo>
                    <a:pt x="26" y="54"/>
                  </a:moveTo>
                  <a:lnTo>
                    <a:pt x="23" y="59"/>
                  </a:lnTo>
                  <a:lnTo>
                    <a:pt x="20" y="63"/>
                  </a:lnTo>
                  <a:lnTo>
                    <a:pt x="17" y="69"/>
                  </a:lnTo>
                  <a:lnTo>
                    <a:pt x="15" y="75"/>
                  </a:lnTo>
                  <a:lnTo>
                    <a:pt x="12" y="72"/>
                  </a:lnTo>
                  <a:lnTo>
                    <a:pt x="10" y="69"/>
                  </a:lnTo>
                  <a:lnTo>
                    <a:pt x="8" y="67"/>
                  </a:lnTo>
                  <a:lnTo>
                    <a:pt x="5" y="63"/>
                  </a:lnTo>
                  <a:lnTo>
                    <a:pt x="3" y="61"/>
                  </a:lnTo>
                  <a:lnTo>
                    <a:pt x="2" y="59"/>
                  </a:lnTo>
                  <a:lnTo>
                    <a:pt x="1" y="56"/>
                  </a:lnTo>
                  <a:lnTo>
                    <a:pt x="0" y="55"/>
                  </a:lnTo>
                  <a:lnTo>
                    <a:pt x="5" y="40"/>
                  </a:lnTo>
                  <a:lnTo>
                    <a:pt x="11" y="26"/>
                  </a:lnTo>
                  <a:lnTo>
                    <a:pt x="17" y="12"/>
                  </a:lnTo>
                  <a:lnTo>
                    <a:pt x="23" y="0"/>
                  </a:lnTo>
                  <a:lnTo>
                    <a:pt x="23" y="2"/>
                  </a:lnTo>
                  <a:lnTo>
                    <a:pt x="23" y="3"/>
                  </a:lnTo>
                  <a:lnTo>
                    <a:pt x="23" y="5"/>
                  </a:lnTo>
                  <a:lnTo>
                    <a:pt x="21" y="8"/>
                  </a:lnTo>
                  <a:lnTo>
                    <a:pt x="21" y="22"/>
                  </a:lnTo>
                  <a:lnTo>
                    <a:pt x="23" y="35"/>
                  </a:lnTo>
                  <a:lnTo>
                    <a:pt x="24" y="46"/>
                  </a:lnTo>
                  <a:lnTo>
                    <a:pt x="26" y="54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63" name="Freeform 29"/>
            <p:cNvSpPr>
              <a:spLocks/>
            </p:cNvSpPr>
            <p:nvPr/>
          </p:nvSpPr>
          <p:spPr bwMode="auto">
            <a:xfrm>
              <a:off x="4882" y="2391"/>
              <a:ext cx="33" cy="28"/>
            </a:xfrm>
            <a:custGeom>
              <a:avLst/>
              <a:gdLst>
                <a:gd name="T0" fmla="*/ 11 w 67"/>
                <a:gd name="T1" fmla="*/ 27 h 55"/>
                <a:gd name="T2" fmla="*/ 11 w 67"/>
                <a:gd name="T3" fmla="*/ 25 h 55"/>
                <a:gd name="T4" fmla="*/ 11 w 67"/>
                <a:gd name="T5" fmla="*/ 23 h 55"/>
                <a:gd name="T6" fmla="*/ 10 w 67"/>
                <a:gd name="T7" fmla="*/ 22 h 55"/>
                <a:gd name="T8" fmla="*/ 8 w 67"/>
                <a:gd name="T9" fmla="*/ 20 h 55"/>
                <a:gd name="T10" fmla="*/ 8 w 67"/>
                <a:gd name="T11" fmla="*/ 20 h 55"/>
                <a:gd name="T12" fmla="*/ 7 w 67"/>
                <a:gd name="T13" fmla="*/ 20 h 55"/>
                <a:gd name="T14" fmla="*/ 7 w 67"/>
                <a:gd name="T15" fmla="*/ 20 h 55"/>
                <a:gd name="T16" fmla="*/ 7 w 67"/>
                <a:gd name="T17" fmla="*/ 20 h 55"/>
                <a:gd name="T18" fmla="*/ 7 w 67"/>
                <a:gd name="T19" fmla="*/ 20 h 55"/>
                <a:gd name="T20" fmla="*/ 7 w 67"/>
                <a:gd name="T21" fmla="*/ 20 h 55"/>
                <a:gd name="T22" fmla="*/ 7 w 67"/>
                <a:gd name="T23" fmla="*/ 20 h 55"/>
                <a:gd name="T24" fmla="*/ 0 w 67"/>
                <a:gd name="T25" fmla="*/ 17 h 55"/>
                <a:gd name="T26" fmla="*/ 2 w 67"/>
                <a:gd name="T27" fmla="*/ 15 h 55"/>
                <a:gd name="T28" fmla="*/ 4 w 67"/>
                <a:gd name="T29" fmla="*/ 13 h 55"/>
                <a:gd name="T30" fmla="*/ 6 w 67"/>
                <a:gd name="T31" fmla="*/ 11 h 55"/>
                <a:gd name="T32" fmla="*/ 9 w 67"/>
                <a:gd name="T33" fmla="*/ 9 h 55"/>
                <a:gd name="T34" fmla="*/ 11 w 67"/>
                <a:gd name="T35" fmla="*/ 7 h 55"/>
                <a:gd name="T36" fmla="*/ 14 w 67"/>
                <a:gd name="T37" fmla="*/ 5 h 55"/>
                <a:gd name="T38" fmla="*/ 17 w 67"/>
                <a:gd name="T39" fmla="*/ 4 h 55"/>
                <a:gd name="T40" fmla="*/ 19 w 67"/>
                <a:gd name="T41" fmla="*/ 3 h 55"/>
                <a:gd name="T42" fmla="*/ 25 w 67"/>
                <a:gd name="T43" fmla="*/ 2 h 55"/>
                <a:gd name="T44" fmla="*/ 28 w 67"/>
                <a:gd name="T45" fmla="*/ 1 h 55"/>
                <a:gd name="T46" fmla="*/ 31 w 67"/>
                <a:gd name="T47" fmla="*/ 0 h 55"/>
                <a:gd name="T48" fmla="*/ 33 w 67"/>
                <a:gd name="T49" fmla="*/ 0 h 55"/>
                <a:gd name="T50" fmla="*/ 32 w 67"/>
                <a:gd name="T51" fmla="*/ 7 h 55"/>
                <a:gd name="T52" fmla="*/ 30 w 67"/>
                <a:gd name="T53" fmla="*/ 13 h 55"/>
                <a:gd name="T54" fmla="*/ 29 w 67"/>
                <a:gd name="T55" fmla="*/ 20 h 55"/>
                <a:gd name="T56" fmla="*/ 26 w 67"/>
                <a:gd name="T57" fmla="*/ 28 h 55"/>
                <a:gd name="T58" fmla="*/ 25 w 67"/>
                <a:gd name="T59" fmla="*/ 27 h 55"/>
                <a:gd name="T60" fmla="*/ 23 w 67"/>
                <a:gd name="T61" fmla="*/ 27 h 55"/>
                <a:gd name="T62" fmla="*/ 19 w 67"/>
                <a:gd name="T63" fmla="*/ 27 h 55"/>
                <a:gd name="T64" fmla="*/ 15 w 67"/>
                <a:gd name="T65" fmla="*/ 27 h 55"/>
                <a:gd name="T66" fmla="*/ 14 w 67"/>
                <a:gd name="T67" fmla="*/ 27 h 55"/>
                <a:gd name="T68" fmla="*/ 13 w 67"/>
                <a:gd name="T69" fmla="*/ 27 h 55"/>
                <a:gd name="T70" fmla="*/ 12 w 67"/>
                <a:gd name="T71" fmla="*/ 27 h 55"/>
                <a:gd name="T72" fmla="*/ 11 w 67"/>
                <a:gd name="T73" fmla="*/ 27 h 55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67"/>
                <a:gd name="T112" fmla="*/ 0 h 55"/>
                <a:gd name="T113" fmla="*/ 67 w 67"/>
                <a:gd name="T114" fmla="*/ 55 h 55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67" h="55">
                  <a:moveTo>
                    <a:pt x="23" y="54"/>
                  </a:moveTo>
                  <a:lnTo>
                    <a:pt x="23" y="49"/>
                  </a:lnTo>
                  <a:lnTo>
                    <a:pt x="22" y="45"/>
                  </a:lnTo>
                  <a:lnTo>
                    <a:pt x="20" y="43"/>
                  </a:lnTo>
                  <a:lnTo>
                    <a:pt x="17" y="40"/>
                  </a:lnTo>
                  <a:lnTo>
                    <a:pt x="15" y="39"/>
                  </a:lnTo>
                  <a:lnTo>
                    <a:pt x="0" y="34"/>
                  </a:lnTo>
                  <a:lnTo>
                    <a:pt x="4" y="30"/>
                  </a:lnTo>
                  <a:lnTo>
                    <a:pt x="8" y="26"/>
                  </a:lnTo>
                  <a:lnTo>
                    <a:pt x="13" y="22"/>
                  </a:lnTo>
                  <a:lnTo>
                    <a:pt x="19" y="17"/>
                  </a:lnTo>
                  <a:lnTo>
                    <a:pt x="23" y="14"/>
                  </a:lnTo>
                  <a:lnTo>
                    <a:pt x="29" y="10"/>
                  </a:lnTo>
                  <a:lnTo>
                    <a:pt x="34" y="8"/>
                  </a:lnTo>
                  <a:lnTo>
                    <a:pt x="39" y="6"/>
                  </a:lnTo>
                  <a:lnTo>
                    <a:pt x="50" y="3"/>
                  </a:lnTo>
                  <a:lnTo>
                    <a:pt x="57" y="1"/>
                  </a:lnTo>
                  <a:lnTo>
                    <a:pt x="62" y="0"/>
                  </a:lnTo>
                  <a:lnTo>
                    <a:pt x="67" y="0"/>
                  </a:lnTo>
                  <a:lnTo>
                    <a:pt x="65" y="13"/>
                  </a:lnTo>
                  <a:lnTo>
                    <a:pt x="61" y="26"/>
                  </a:lnTo>
                  <a:lnTo>
                    <a:pt x="58" y="40"/>
                  </a:lnTo>
                  <a:lnTo>
                    <a:pt x="53" y="55"/>
                  </a:lnTo>
                  <a:lnTo>
                    <a:pt x="51" y="54"/>
                  </a:lnTo>
                  <a:lnTo>
                    <a:pt x="46" y="54"/>
                  </a:lnTo>
                  <a:lnTo>
                    <a:pt x="39" y="54"/>
                  </a:lnTo>
                  <a:lnTo>
                    <a:pt x="30" y="54"/>
                  </a:lnTo>
                  <a:lnTo>
                    <a:pt x="29" y="54"/>
                  </a:lnTo>
                  <a:lnTo>
                    <a:pt x="27" y="54"/>
                  </a:lnTo>
                  <a:lnTo>
                    <a:pt x="25" y="54"/>
                  </a:lnTo>
                  <a:lnTo>
                    <a:pt x="23" y="54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64" name="Freeform 30"/>
            <p:cNvSpPr>
              <a:spLocks/>
            </p:cNvSpPr>
            <p:nvPr/>
          </p:nvSpPr>
          <p:spPr bwMode="auto">
            <a:xfrm>
              <a:off x="4879" y="2416"/>
              <a:ext cx="9" cy="25"/>
            </a:xfrm>
            <a:custGeom>
              <a:avLst/>
              <a:gdLst>
                <a:gd name="T0" fmla="*/ 7 w 19"/>
                <a:gd name="T1" fmla="*/ 13 h 48"/>
                <a:gd name="T2" fmla="*/ 5 w 19"/>
                <a:gd name="T3" fmla="*/ 18 h 48"/>
                <a:gd name="T4" fmla="*/ 3 w 19"/>
                <a:gd name="T5" fmla="*/ 21 h 48"/>
                <a:gd name="T6" fmla="*/ 2 w 19"/>
                <a:gd name="T7" fmla="*/ 24 h 48"/>
                <a:gd name="T8" fmla="*/ 0 w 19"/>
                <a:gd name="T9" fmla="*/ 25 h 48"/>
                <a:gd name="T10" fmla="*/ 0 w 19"/>
                <a:gd name="T11" fmla="*/ 23 h 48"/>
                <a:gd name="T12" fmla="*/ 0 w 19"/>
                <a:gd name="T13" fmla="*/ 20 h 48"/>
                <a:gd name="T14" fmla="*/ 1 w 19"/>
                <a:gd name="T15" fmla="*/ 16 h 48"/>
                <a:gd name="T16" fmla="*/ 2 w 19"/>
                <a:gd name="T17" fmla="*/ 11 h 48"/>
                <a:gd name="T18" fmla="*/ 4 w 19"/>
                <a:gd name="T19" fmla="*/ 6 h 48"/>
                <a:gd name="T20" fmla="*/ 6 w 19"/>
                <a:gd name="T21" fmla="*/ 3 h 48"/>
                <a:gd name="T22" fmla="*/ 7 w 19"/>
                <a:gd name="T23" fmla="*/ 1 h 48"/>
                <a:gd name="T24" fmla="*/ 9 w 19"/>
                <a:gd name="T25" fmla="*/ 0 h 48"/>
                <a:gd name="T26" fmla="*/ 9 w 19"/>
                <a:gd name="T27" fmla="*/ 2 h 48"/>
                <a:gd name="T28" fmla="*/ 9 w 19"/>
                <a:gd name="T29" fmla="*/ 4 h 48"/>
                <a:gd name="T30" fmla="*/ 8 w 19"/>
                <a:gd name="T31" fmla="*/ 8 h 48"/>
                <a:gd name="T32" fmla="*/ 7 w 19"/>
                <a:gd name="T33" fmla="*/ 13 h 4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9"/>
                <a:gd name="T52" fmla="*/ 0 h 48"/>
                <a:gd name="T53" fmla="*/ 19 w 19"/>
                <a:gd name="T54" fmla="*/ 48 h 48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9" h="48">
                  <a:moveTo>
                    <a:pt x="14" y="25"/>
                  </a:moveTo>
                  <a:lnTo>
                    <a:pt x="11" y="34"/>
                  </a:lnTo>
                  <a:lnTo>
                    <a:pt x="7" y="41"/>
                  </a:lnTo>
                  <a:lnTo>
                    <a:pt x="4" y="46"/>
                  </a:lnTo>
                  <a:lnTo>
                    <a:pt x="1" y="48"/>
                  </a:lnTo>
                  <a:lnTo>
                    <a:pt x="0" y="45"/>
                  </a:lnTo>
                  <a:lnTo>
                    <a:pt x="1" y="39"/>
                  </a:lnTo>
                  <a:lnTo>
                    <a:pt x="3" y="31"/>
                  </a:lnTo>
                  <a:lnTo>
                    <a:pt x="5" y="22"/>
                  </a:lnTo>
                  <a:lnTo>
                    <a:pt x="8" y="12"/>
                  </a:lnTo>
                  <a:lnTo>
                    <a:pt x="12" y="5"/>
                  </a:lnTo>
                  <a:lnTo>
                    <a:pt x="15" y="2"/>
                  </a:lnTo>
                  <a:lnTo>
                    <a:pt x="18" y="0"/>
                  </a:lnTo>
                  <a:lnTo>
                    <a:pt x="19" y="3"/>
                  </a:lnTo>
                  <a:lnTo>
                    <a:pt x="18" y="8"/>
                  </a:lnTo>
                  <a:lnTo>
                    <a:pt x="16" y="16"/>
                  </a:lnTo>
                  <a:lnTo>
                    <a:pt x="14" y="25"/>
                  </a:lnTo>
                  <a:close/>
                </a:path>
              </a:pathLst>
            </a:custGeom>
            <a:solidFill>
              <a:srgbClr val="F2F7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65" name="Freeform 31"/>
            <p:cNvSpPr>
              <a:spLocks/>
            </p:cNvSpPr>
            <p:nvPr/>
          </p:nvSpPr>
          <p:spPr bwMode="auto">
            <a:xfrm>
              <a:off x="4865" y="2411"/>
              <a:ext cx="18" cy="28"/>
            </a:xfrm>
            <a:custGeom>
              <a:avLst/>
              <a:gdLst>
                <a:gd name="T0" fmla="*/ 9 w 35"/>
                <a:gd name="T1" fmla="*/ 0 h 56"/>
                <a:gd name="T2" fmla="*/ 10 w 35"/>
                <a:gd name="T3" fmla="*/ 1 h 56"/>
                <a:gd name="T4" fmla="*/ 13 w 35"/>
                <a:gd name="T5" fmla="*/ 2 h 56"/>
                <a:gd name="T6" fmla="*/ 16 w 35"/>
                <a:gd name="T7" fmla="*/ 3 h 56"/>
                <a:gd name="T8" fmla="*/ 18 w 35"/>
                <a:gd name="T9" fmla="*/ 3 h 56"/>
                <a:gd name="T10" fmla="*/ 16 w 35"/>
                <a:gd name="T11" fmla="*/ 6 h 56"/>
                <a:gd name="T12" fmla="*/ 14 w 35"/>
                <a:gd name="T13" fmla="*/ 8 h 56"/>
                <a:gd name="T14" fmla="*/ 13 w 35"/>
                <a:gd name="T15" fmla="*/ 12 h 56"/>
                <a:gd name="T16" fmla="*/ 12 w 35"/>
                <a:gd name="T17" fmla="*/ 14 h 56"/>
                <a:gd name="T18" fmla="*/ 10 w 35"/>
                <a:gd name="T19" fmla="*/ 18 h 56"/>
                <a:gd name="T20" fmla="*/ 10 w 35"/>
                <a:gd name="T21" fmla="*/ 22 h 56"/>
                <a:gd name="T22" fmla="*/ 9 w 35"/>
                <a:gd name="T23" fmla="*/ 25 h 56"/>
                <a:gd name="T24" fmla="*/ 9 w 35"/>
                <a:gd name="T25" fmla="*/ 28 h 56"/>
                <a:gd name="T26" fmla="*/ 1 w 35"/>
                <a:gd name="T27" fmla="*/ 25 h 56"/>
                <a:gd name="T28" fmla="*/ 0 w 35"/>
                <a:gd name="T29" fmla="*/ 24 h 56"/>
                <a:gd name="T30" fmla="*/ 1 w 35"/>
                <a:gd name="T31" fmla="*/ 21 h 56"/>
                <a:gd name="T32" fmla="*/ 1 w 35"/>
                <a:gd name="T33" fmla="*/ 17 h 56"/>
                <a:gd name="T34" fmla="*/ 2 w 35"/>
                <a:gd name="T35" fmla="*/ 12 h 56"/>
                <a:gd name="T36" fmla="*/ 4 w 35"/>
                <a:gd name="T37" fmla="*/ 7 h 56"/>
                <a:gd name="T38" fmla="*/ 6 w 35"/>
                <a:gd name="T39" fmla="*/ 3 h 56"/>
                <a:gd name="T40" fmla="*/ 8 w 35"/>
                <a:gd name="T41" fmla="*/ 1 h 56"/>
                <a:gd name="T42" fmla="*/ 9 w 35"/>
                <a:gd name="T43" fmla="*/ 0 h 5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35"/>
                <a:gd name="T67" fmla="*/ 0 h 56"/>
                <a:gd name="T68" fmla="*/ 35 w 35"/>
                <a:gd name="T69" fmla="*/ 56 h 5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35" h="56">
                  <a:moveTo>
                    <a:pt x="18" y="0"/>
                  </a:moveTo>
                  <a:lnTo>
                    <a:pt x="20" y="1"/>
                  </a:lnTo>
                  <a:lnTo>
                    <a:pt x="26" y="3"/>
                  </a:lnTo>
                  <a:lnTo>
                    <a:pt x="32" y="5"/>
                  </a:lnTo>
                  <a:lnTo>
                    <a:pt x="35" y="6"/>
                  </a:lnTo>
                  <a:lnTo>
                    <a:pt x="32" y="11"/>
                  </a:lnTo>
                  <a:lnTo>
                    <a:pt x="28" y="16"/>
                  </a:lnTo>
                  <a:lnTo>
                    <a:pt x="25" y="23"/>
                  </a:lnTo>
                  <a:lnTo>
                    <a:pt x="23" y="29"/>
                  </a:lnTo>
                  <a:lnTo>
                    <a:pt x="20" y="36"/>
                  </a:lnTo>
                  <a:lnTo>
                    <a:pt x="19" y="43"/>
                  </a:lnTo>
                  <a:lnTo>
                    <a:pt x="18" y="50"/>
                  </a:lnTo>
                  <a:lnTo>
                    <a:pt x="18" y="56"/>
                  </a:lnTo>
                  <a:lnTo>
                    <a:pt x="1" y="50"/>
                  </a:lnTo>
                  <a:lnTo>
                    <a:pt x="0" y="48"/>
                  </a:lnTo>
                  <a:lnTo>
                    <a:pt x="1" y="42"/>
                  </a:lnTo>
                  <a:lnTo>
                    <a:pt x="2" y="34"/>
                  </a:lnTo>
                  <a:lnTo>
                    <a:pt x="4" y="23"/>
                  </a:lnTo>
                  <a:lnTo>
                    <a:pt x="8" y="13"/>
                  </a:lnTo>
                  <a:lnTo>
                    <a:pt x="12" y="6"/>
                  </a:lnTo>
                  <a:lnTo>
                    <a:pt x="16" y="1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82ADE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66" name="Freeform 32"/>
            <p:cNvSpPr>
              <a:spLocks/>
            </p:cNvSpPr>
            <p:nvPr/>
          </p:nvSpPr>
          <p:spPr bwMode="auto">
            <a:xfrm>
              <a:off x="4858" y="2443"/>
              <a:ext cx="26" cy="72"/>
            </a:xfrm>
            <a:custGeom>
              <a:avLst/>
              <a:gdLst>
                <a:gd name="T0" fmla="*/ 3 w 52"/>
                <a:gd name="T1" fmla="*/ 5 h 144"/>
                <a:gd name="T2" fmla="*/ 5 w 52"/>
                <a:gd name="T3" fmla="*/ 5 h 144"/>
                <a:gd name="T4" fmla="*/ 6 w 52"/>
                <a:gd name="T5" fmla="*/ 3 h 144"/>
                <a:gd name="T6" fmla="*/ 7 w 52"/>
                <a:gd name="T7" fmla="*/ 1 h 144"/>
                <a:gd name="T8" fmla="*/ 8 w 52"/>
                <a:gd name="T9" fmla="*/ 0 h 144"/>
                <a:gd name="T10" fmla="*/ 9 w 52"/>
                <a:gd name="T11" fmla="*/ 5 h 144"/>
                <a:gd name="T12" fmla="*/ 11 w 52"/>
                <a:gd name="T13" fmla="*/ 12 h 144"/>
                <a:gd name="T14" fmla="*/ 12 w 52"/>
                <a:gd name="T15" fmla="*/ 19 h 144"/>
                <a:gd name="T16" fmla="*/ 15 w 52"/>
                <a:gd name="T17" fmla="*/ 25 h 144"/>
                <a:gd name="T18" fmla="*/ 19 w 52"/>
                <a:gd name="T19" fmla="*/ 30 h 144"/>
                <a:gd name="T20" fmla="*/ 23 w 52"/>
                <a:gd name="T21" fmla="*/ 34 h 144"/>
                <a:gd name="T22" fmla="*/ 25 w 52"/>
                <a:gd name="T23" fmla="*/ 36 h 144"/>
                <a:gd name="T24" fmla="*/ 26 w 52"/>
                <a:gd name="T25" fmla="*/ 37 h 144"/>
                <a:gd name="T26" fmla="*/ 24 w 52"/>
                <a:gd name="T27" fmla="*/ 42 h 144"/>
                <a:gd name="T28" fmla="*/ 21 w 52"/>
                <a:gd name="T29" fmla="*/ 47 h 144"/>
                <a:gd name="T30" fmla="*/ 19 w 52"/>
                <a:gd name="T31" fmla="*/ 52 h 144"/>
                <a:gd name="T32" fmla="*/ 16 w 52"/>
                <a:gd name="T33" fmla="*/ 56 h 144"/>
                <a:gd name="T34" fmla="*/ 13 w 52"/>
                <a:gd name="T35" fmla="*/ 60 h 144"/>
                <a:gd name="T36" fmla="*/ 11 w 52"/>
                <a:gd name="T37" fmla="*/ 65 h 144"/>
                <a:gd name="T38" fmla="*/ 8 w 52"/>
                <a:gd name="T39" fmla="*/ 69 h 144"/>
                <a:gd name="T40" fmla="*/ 6 w 52"/>
                <a:gd name="T41" fmla="*/ 72 h 144"/>
                <a:gd name="T42" fmla="*/ 4 w 52"/>
                <a:gd name="T43" fmla="*/ 68 h 144"/>
                <a:gd name="T44" fmla="*/ 2 w 52"/>
                <a:gd name="T45" fmla="*/ 61 h 144"/>
                <a:gd name="T46" fmla="*/ 1 w 52"/>
                <a:gd name="T47" fmla="*/ 54 h 144"/>
                <a:gd name="T48" fmla="*/ 0 w 52"/>
                <a:gd name="T49" fmla="*/ 46 h 144"/>
                <a:gd name="T50" fmla="*/ 0 w 52"/>
                <a:gd name="T51" fmla="*/ 36 h 144"/>
                <a:gd name="T52" fmla="*/ 1 w 52"/>
                <a:gd name="T53" fmla="*/ 23 h 144"/>
                <a:gd name="T54" fmla="*/ 3 w 52"/>
                <a:gd name="T55" fmla="*/ 12 h 144"/>
                <a:gd name="T56" fmla="*/ 3 w 52"/>
                <a:gd name="T57" fmla="*/ 5 h 144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52"/>
                <a:gd name="T88" fmla="*/ 0 h 144"/>
                <a:gd name="T89" fmla="*/ 52 w 52"/>
                <a:gd name="T90" fmla="*/ 144 h 144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52" h="144">
                  <a:moveTo>
                    <a:pt x="7" y="11"/>
                  </a:moveTo>
                  <a:lnTo>
                    <a:pt x="9" y="9"/>
                  </a:lnTo>
                  <a:lnTo>
                    <a:pt x="11" y="6"/>
                  </a:lnTo>
                  <a:lnTo>
                    <a:pt x="14" y="3"/>
                  </a:lnTo>
                  <a:lnTo>
                    <a:pt x="16" y="0"/>
                  </a:lnTo>
                  <a:lnTo>
                    <a:pt x="17" y="11"/>
                  </a:lnTo>
                  <a:lnTo>
                    <a:pt x="21" y="25"/>
                  </a:lnTo>
                  <a:lnTo>
                    <a:pt x="24" y="39"/>
                  </a:lnTo>
                  <a:lnTo>
                    <a:pt x="31" y="51"/>
                  </a:lnTo>
                  <a:lnTo>
                    <a:pt x="38" y="60"/>
                  </a:lnTo>
                  <a:lnTo>
                    <a:pt x="45" y="68"/>
                  </a:lnTo>
                  <a:lnTo>
                    <a:pt x="49" y="72"/>
                  </a:lnTo>
                  <a:lnTo>
                    <a:pt x="52" y="75"/>
                  </a:lnTo>
                  <a:lnTo>
                    <a:pt x="47" y="85"/>
                  </a:lnTo>
                  <a:lnTo>
                    <a:pt x="42" y="94"/>
                  </a:lnTo>
                  <a:lnTo>
                    <a:pt x="37" y="104"/>
                  </a:lnTo>
                  <a:lnTo>
                    <a:pt x="32" y="113"/>
                  </a:lnTo>
                  <a:lnTo>
                    <a:pt x="26" y="121"/>
                  </a:lnTo>
                  <a:lnTo>
                    <a:pt x="22" y="129"/>
                  </a:lnTo>
                  <a:lnTo>
                    <a:pt x="16" y="137"/>
                  </a:lnTo>
                  <a:lnTo>
                    <a:pt x="11" y="144"/>
                  </a:lnTo>
                  <a:lnTo>
                    <a:pt x="8" y="135"/>
                  </a:lnTo>
                  <a:lnTo>
                    <a:pt x="4" y="123"/>
                  </a:lnTo>
                  <a:lnTo>
                    <a:pt x="2" y="109"/>
                  </a:lnTo>
                  <a:lnTo>
                    <a:pt x="0" y="93"/>
                  </a:lnTo>
                  <a:lnTo>
                    <a:pt x="0" y="71"/>
                  </a:lnTo>
                  <a:lnTo>
                    <a:pt x="2" y="47"/>
                  </a:lnTo>
                  <a:lnTo>
                    <a:pt x="6" y="25"/>
                  </a:lnTo>
                  <a:lnTo>
                    <a:pt x="7" y="11"/>
                  </a:lnTo>
                  <a:close/>
                </a:path>
              </a:pathLst>
            </a:custGeom>
            <a:solidFill>
              <a:srgbClr val="82ADE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67" name="Freeform 33"/>
            <p:cNvSpPr>
              <a:spLocks/>
            </p:cNvSpPr>
            <p:nvPr/>
          </p:nvSpPr>
          <p:spPr bwMode="auto">
            <a:xfrm>
              <a:off x="4870" y="2442"/>
              <a:ext cx="28" cy="35"/>
            </a:xfrm>
            <a:custGeom>
              <a:avLst/>
              <a:gdLst>
                <a:gd name="T0" fmla="*/ 7 w 55"/>
                <a:gd name="T1" fmla="*/ 24 h 71"/>
                <a:gd name="T2" fmla="*/ 4 w 55"/>
                <a:gd name="T3" fmla="*/ 19 h 71"/>
                <a:gd name="T4" fmla="*/ 2 w 55"/>
                <a:gd name="T5" fmla="*/ 13 h 71"/>
                <a:gd name="T6" fmla="*/ 1 w 55"/>
                <a:gd name="T7" fmla="*/ 6 h 71"/>
                <a:gd name="T8" fmla="*/ 0 w 55"/>
                <a:gd name="T9" fmla="*/ 1 h 71"/>
                <a:gd name="T10" fmla="*/ 3 w 55"/>
                <a:gd name="T11" fmla="*/ 2 h 71"/>
                <a:gd name="T12" fmla="*/ 5 w 55"/>
                <a:gd name="T13" fmla="*/ 3 h 71"/>
                <a:gd name="T14" fmla="*/ 7 w 55"/>
                <a:gd name="T15" fmla="*/ 3 h 71"/>
                <a:gd name="T16" fmla="*/ 8 w 55"/>
                <a:gd name="T17" fmla="*/ 3 h 71"/>
                <a:gd name="T18" fmla="*/ 8 w 55"/>
                <a:gd name="T19" fmla="*/ 3 h 71"/>
                <a:gd name="T20" fmla="*/ 8 w 55"/>
                <a:gd name="T21" fmla="*/ 3 h 71"/>
                <a:gd name="T22" fmla="*/ 8 w 55"/>
                <a:gd name="T23" fmla="*/ 3 h 71"/>
                <a:gd name="T24" fmla="*/ 9 w 55"/>
                <a:gd name="T25" fmla="*/ 3 h 71"/>
                <a:gd name="T26" fmla="*/ 9 w 55"/>
                <a:gd name="T27" fmla="*/ 4 h 71"/>
                <a:gd name="T28" fmla="*/ 9 w 55"/>
                <a:gd name="T29" fmla="*/ 4 h 71"/>
                <a:gd name="T30" fmla="*/ 9 w 55"/>
                <a:gd name="T31" fmla="*/ 3 h 71"/>
                <a:gd name="T32" fmla="*/ 11 w 55"/>
                <a:gd name="T33" fmla="*/ 3 h 71"/>
                <a:gd name="T34" fmla="*/ 12 w 55"/>
                <a:gd name="T35" fmla="*/ 3 h 71"/>
                <a:gd name="T36" fmla="*/ 14 w 55"/>
                <a:gd name="T37" fmla="*/ 2 h 71"/>
                <a:gd name="T38" fmla="*/ 15 w 55"/>
                <a:gd name="T39" fmla="*/ 0 h 71"/>
                <a:gd name="T40" fmla="*/ 16 w 55"/>
                <a:gd name="T41" fmla="*/ 1 h 71"/>
                <a:gd name="T42" fmla="*/ 17 w 55"/>
                <a:gd name="T43" fmla="*/ 1 h 71"/>
                <a:gd name="T44" fmla="*/ 17 w 55"/>
                <a:gd name="T45" fmla="*/ 2 h 71"/>
                <a:gd name="T46" fmla="*/ 18 w 55"/>
                <a:gd name="T47" fmla="*/ 2 h 71"/>
                <a:gd name="T48" fmla="*/ 22 w 55"/>
                <a:gd name="T49" fmla="*/ 5 h 71"/>
                <a:gd name="T50" fmla="*/ 25 w 55"/>
                <a:gd name="T51" fmla="*/ 7 h 71"/>
                <a:gd name="T52" fmla="*/ 27 w 55"/>
                <a:gd name="T53" fmla="*/ 8 h 71"/>
                <a:gd name="T54" fmla="*/ 28 w 55"/>
                <a:gd name="T55" fmla="*/ 9 h 71"/>
                <a:gd name="T56" fmla="*/ 25 w 55"/>
                <a:gd name="T57" fmla="*/ 16 h 71"/>
                <a:gd name="T58" fmla="*/ 22 w 55"/>
                <a:gd name="T59" fmla="*/ 22 h 71"/>
                <a:gd name="T60" fmla="*/ 19 w 55"/>
                <a:gd name="T61" fmla="*/ 29 h 71"/>
                <a:gd name="T62" fmla="*/ 16 w 55"/>
                <a:gd name="T63" fmla="*/ 35 h 71"/>
                <a:gd name="T64" fmla="*/ 15 w 55"/>
                <a:gd name="T65" fmla="*/ 33 h 71"/>
                <a:gd name="T66" fmla="*/ 13 w 55"/>
                <a:gd name="T67" fmla="*/ 31 h 71"/>
                <a:gd name="T68" fmla="*/ 10 w 55"/>
                <a:gd name="T69" fmla="*/ 28 h 71"/>
                <a:gd name="T70" fmla="*/ 7 w 55"/>
                <a:gd name="T71" fmla="*/ 24 h 71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55"/>
                <a:gd name="T109" fmla="*/ 0 h 71"/>
                <a:gd name="T110" fmla="*/ 55 w 55"/>
                <a:gd name="T111" fmla="*/ 71 h 71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55" h="71">
                  <a:moveTo>
                    <a:pt x="14" y="49"/>
                  </a:moveTo>
                  <a:lnTo>
                    <a:pt x="8" y="39"/>
                  </a:lnTo>
                  <a:lnTo>
                    <a:pt x="3" y="26"/>
                  </a:lnTo>
                  <a:lnTo>
                    <a:pt x="1" y="13"/>
                  </a:lnTo>
                  <a:lnTo>
                    <a:pt x="0" y="3"/>
                  </a:lnTo>
                  <a:lnTo>
                    <a:pt x="6" y="4"/>
                  </a:lnTo>
                  <a:lnTo>
                    <a:pt x="10" y="6"/>
                  </a:lnTo>
                  <a:lnTo>
                    <a:pt x="14" y="7"/>
                  </a:lnTo>
                  <a:lnTo>
                    <a:pt x="16" y="7"/>
                  </a:lnTo>
                  <a:lnTo>
                    <a:pt x="17" y="7"/>
                  </a:lnTo>
                  <a:lnTo>
                    <a:pt x="17" y="9"/>
                  </a:lnTo>
                  <a:lnTo>
                    <a:pt x="17" y="7"/>
                  </a:lnTo>
                  <a:lnTo>
                    <a:pt x="21" y="7"/>
                  </a:lnTo>
                  <a:lnTo>
                    <a:pt x="24" y="6"/>
                  </a:lnTo>
                  <a:lnTo>
                    <a:pt x="28" y="4"/>
                  </a:lnTo>
                  <a:lnTo>
                    <a:pt x="30" y="0"/>
                  </a:lnTo>
                  <a:lnTo>
                    <a:pt x="31" y="2"/>
                  </a:lnTo>
                  <a:lnTo>
                    <a:pt x="33" y="3"/>
                  </a:lnTo>
                  <a:lnTo>
                    <a:pt x="34" y="4"/>
                  </a:lnTo>
                  <a:lnTo>
                    <a:pt x="36" y="5"/>
                  </a:lnTo>
                  <a:lnTo>
                    <a:pt x="44" y="11"/>
                  </a:lnTo>
                  <a:lnTo>
                    <a:pt x="49" y="14"/>
                  </a:lnTo>
                  <a:lnTo>
                    <a:pt x="53" y="17"/>
                  </a:lnTo>
                  <a:lnTo>
                    <a:pt x="55" y="18"/>
                  </a:lnTo>
                  <a:lnTo>
                    <a:pt x="49" y="32"/>
                  </a:lnTo>
                  <a:lnTo>
                    <a:pt x="44" y="45"/>
                  </a:lnTo>
                  <a:lnTo>
                    <a:pt x="38" y="58"/>
                  </a:lnTo>
                  <a:lnTo>
                    <a:pt x="32" y="71"/>
                  </a:lnTo>
                  <a:lnTo>
                    <a:pt x="29" y="67"/>
                  </a:lnTo>
                  <a:lnTo>
                    <a:pt x="25" y="63"/>
                  </a:lnTo>
                  <a:lnTo>
                    <a:pt x="19" y="57"/>
                  </a:lnTo>
                  <a:lnTo>
                    <a:pt x="14" y="49"/>
                  </a:lnTo>
                  <a:close/>
                </a:path>
              </a:pathLst>
            </a:custGeom>
            <a:solidFill>
              <a:srgbClr val="82ADE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68" name="Freeform 34"/>
            <p:cNvSpPr>
              <a:spLocks/>
            </p:cNvSpPr>
            <p:nvPr/>
          </p:nvSpPr>
          <p:spPr bwMode="auto">
            <a:xfrm>
              <a:off x="4879" y="2347"/>
              <a:ext cx="42" cy="58"/>
            </a:xfrm>
            <a:custGeom>
              <a:avLst/>
              <a:gdLst>
                <a:gd name="T0" fmla="*/ 38 w 84"/>
                <a:gd name="T1" fmla="*/ 40 h 117"/>
                <a:gd name="T2" fmla="*/ 36 w 84"/>
                <a:gd name="T3" fmla="*/ 40 h 117"/>
                <a:gd name="T4" fmla="*/ 32 w 84"/>
                <a:gd name="T5" fmla="*/ 40 h 117"/>
                <a:gd name="T6" fmla="*/ 27 w 84"/>
                <a:gd name="T7" fmla="*/ 41 h 117"/>
                <a:gd name="T8" fmla="*/ 21 w 84"/>
                <a:gd name="T9" fmla="*/ 43 h 117"/>
                <a:gd name="T10" fmla="*/ 19 w 84"/>
                <a:gd name="T11" fmla="*/ 44 h 117"/>
                <a:gd name="T12" fmla="*/ 15 w 84"/>
                <a:gd name="T13" fmla="*/ 45 h 117"/>
                <a:gd name="T14" fmla="*/ 12 w 84"/>
                <a:gd name="T15" fmla="*/ 47 h 117"/>
                <a:gd name="T16" fmla="*/ 10 w 84"/>
                <a:gd name="T17" fmla="*/ 49 h 117"/>
                <a:gd name="T18" fmla="*/ 7 w 84"/>
                <a:gd name="T19" fmla="*/ 52 h 117"/>
                <a:gd name="T20" fmla="*/ 4 w 84"/>
                <a:gd name="T21" fmla="*/ 54 h 117"/>
                <a:gd name="T22" fmla="*/ 2 w 84"/>
                <a:gd name="T23" fmla="*/ 56 h 117"/>
                <a:gd name="T24" fmla="*/ 0 w 84"/>
                <a:gd name="T25" fmla="*/ 58 h 117"/>
                <a:gd name="T26" fmla="*/ 0 w 84"/>
                <a:gd name="T27" fmla="*/ 56 h 117"/>
                <a:gd name="T28" fmla="*/ 0 w 84"/>
                <a:gd name="T29" fmla="*/ 55 h 117"/>
                <a:gd name="T30" fmla="*/ 0 w 84"/>
                <a:gd name="T31" fmla="*/ 53 h 117"/>
                <a:gd name="T32" fmla="*/ 0 w 84"/>
                <a:gd name="T33" fmla="*/ 51 h 117"/>
                <a:gd name="T34" fmla="*/ 1 w 84"/>
                <a:gd name="T35" fmla="*/ 49 h 117"/>
                <a:gd name="T36" fmla="*/ 3 w 84"/>
                <a:gd name="T37" fmla="*/ 45 h 117"/>
                <a:gd name="T38" fmla="*/ 6 w 84"/>
                <a:gd name="T39" fmla="*/ 41 h 117"/>
                <a:gd name="T40" fmla="*/ 10 w 84"/>
                <a:gd name="T41" fmla="*/ 36 h 117"/>
                <a:gd name="T42" fmla="*/ 12 w 84"/>
                <a:gd name="T43" fmla="*/ 31 h 117"/>
                <a:gd name="T44" fmla="*/ 15 w 84"/>
                <a:gd name="T45" fmla="*/ 26 h 117"/>
                <a:gd name="T46" fmla="*/ 19 w 84"/>
                <a:gd name="T47" fmla="*/ 21 h 117"/>
                <a:gd name="T48" fmla="*/ 22 w 84"/>
                <a:gd name="T49" fmla="*/ 17 h 117"/>
                <a:gd name="T50" fmla="*/ 25 w 84"/>
                <a:gd name="T51" fmla="*/ 14 h 117"/>
                <a:gd name="T52" fmla="*/ 28 w 84"/>
                <a:gd name="T53" fmla="*/ 11 h 117"/>
                <a:gd name="T54" fmla="*/ 30 w 84"/>
                <a:gd name="T55" fmla="*/ 8 h 117"/>
                <a:gd name="T56" fmla="*/ 34 w 84"/>
                <a:gd name="T57" fmla="*/ 6 h 117"/>
                <a:gd name="T58" fmla="*/ 36 w 84"/>
                <a:gd name="T59" fmla="*/ 4 h 117"/>
                <a:gd name="T60" fmla="*/ 38 w 84"/>
                <a:gd name="T61" fmla="*/ 2 h 117"/>
                <a:gd name="T62" fmla="*/ 41 w 84"/>
                <a:gd name="T63" fmla="*/ 1 h 117"/>
                <a:gd name="T64" fmla="*/ 42 w 84"/>
                <a:gd name="T65" fmla="*/ 0 h 117"/>
                <a:gd name="T66" fmla="*/ 42 w 84"/>
                <a:gd name="T67" fmla="*/ 9 h 117"/>
                <a:gd name="T68" fmla="*/ 41 w 84"/>
                <a:gd name="T69" fmla="*/ 18 h 117"/>
                <a:gd name="T70" fmla="*/ 40 w 84"/>
                <a:gd name="T71" fmla="*/ 29 h 117"/>
                <a:gd name="T72" fmla="*/ 38 w 84"/>
                <a:gd name="T73" fmla="*/ 40 h 117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84"/>
                <a:gd name="T112" fmla="*/ 0 h 117"/>
                <a:gd name="T113" fmla="*/ 84 w 84"/>
                <a:gd name="T114" fmla="*/ 117 h 117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84" h="117">
                  <a:moveTo>
                    <a:pt x="75" y="80"/>
                  </a:moveTo>
                  <a:lnTo>
                    <a:pt x="71" y="80"/>
                  </a:lnTo>
                  <a:lnTo>
                    <a:pt x="64" y="81"/>
                  </a:lnTo>
                  <a:lnTo>
                    <a:pt x="54" y="83"/>
                  </a:lnTo>
                  <a:lnTo>
                    <a:pt x="43" y="86"/>
                  </a:lnTo>
                  <a:lnTo>
                    <a:pt x="37" y="88"/>
                  </a:lnTo>
                  <a:lnTo>
                    <a:pt x="30" y="91"/>
                  </a:lnTo>
                  <a:lnTo>
                    <a:pt x="25" y="95"/>
                  </a:lnTo>
                  <a:lnTo>
                    <a:pt x="19" y="99"/>
                  </a:lnTo>
                  <a:lnTo>
                    <a:pt x="14" y="104"/>
                  </a:lnTo>
                  <a:lnTo>
                    <a:pt x="8" y="109"/>
                  </a:lnTo>
                  <a:lnTo>
                    <a:pt x="4" y="112"/>
                  </a:lnTo>
                  <a:lnTo>
                    <a:pt x="0" y="117"/>
                  </a:lnTo>
                  <a:lnTo>
                    <a:pt x="0" y="113"/>
                  </a:lnTo>
                  <a:lnTo>
                    <a:pt x="0" y="110"/>
                  </a:lnTo>
                  <a:lnTo>
                    <a:pt x="0" y="106"/>
                  </a:lnTo>
                  <a:lnTo>
                    <a:pt x="0" y="103"/>
                  </a:lnTo>
                  <a:lnTo>
                    <a:pt x="3" y="98"/>
                  </a:lnTo>
                  <a:lnTo>
                    <a:pt x="7" y="90"/>
                  </a:lnTo>
                  <a:lnTo>
                    <a:pt x="13" y="82"/>
                  </a:lnTo>
                  <a:lnTo>
                    <a:pt x="19" y="72"/>
                  </a:lnTo>
                  <a:lnTo>
                    <a:pt x="25" y="63"/>
                  </a:lnTo>
                  <a:lnTo>
                    <a:pt x="31" y="52"/>
                  </a:lnTo>
                  <a:lnTo>
                    <a:pt x="38" y="42"/>
                  </a:lnTo>
                  <a:lnTo>
                    <a:pt x="44" y="34"/>
                  </a:lnTo>
                  <a:lnTo>
                    <a:pt x="50" y="28"/>
                  </a:lnTo>
                  <a:lnTo>
                    <a:pt x="56" y="22"/>
                  </a:lnTo>
                  <a:lnTo>
                    <a:pt x="61" y="16"/>
                  </a:lnTo>
                  <a:lnTo>
                    <a:pt x="67" y="12"/>
                  </a:lnTo>
                  <a:lnTo>
                    <a:pt x="72" y="8"/>
                  </a:lnTo>
                  <a:lnTo>
                    <a:pt x="76" y="5"/>
                  </a:lnTo>
                  <a:lnTo>
                    <a:pt x="81" y="3"/>
                  </a:lnTo>
                  <a:lnTo>
                    <a:pt x="84" y="0"/>
                  </a:lnTo>
                  <a:lnTo>
                    <a:pt x="83" y="19"/>
                  </a:lnTo>
                  <a:lnTo>
                    <a:pt x="82" y="37"/>
                  </a:lnTo>
                  <a:lnTo>
                    <a:pt x="79" y="58"/>
                  </a:lnTo>
                  <a:lnTo>
                    <a:pt x="75" y="80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69" name="Freeform 35"/>
            <p:cNvSpPr>
              <a:spLocks/>
            </p:cNvSpPr>
            <p:nvPr/>
          </p:nvSpPr>
          <p:spPr bwMode="auto">
            <a:xfrm>
              <a:off x="4854" y="2396"/>
              <a:ext cx="20" cy="51"/>
            </a:xfrm>
            <a:custGeom>
              <a:avLst/>
              <a:gdLst>
                <a:gd name="T0" fmla="*/ 19 w 39"/>
                <a:gd name="T1" fmla="*/ 0 h 104"/>
                <a:gd name="T2" fmla="*/ 19 w 39"/>
                <a:gd name="T3" fmla="*/ 0 h 104"/>
                <a:gd name="T4" fmla="*/ 20 w 39"/>
                <a:gd name="T5" fmla="*/ 2 h 104"/>
                <a:gd name="T6" fmla="*/ 20 w 39"/>
                <a:gd name="T7" fmla="*/ 5 h 104"/>
                <a:gd name="T8" fmla="*/ 20 w 39"/>
                <a:gd name="T9" fmla="*/ 10 h 104"/>
                <a:gd name="T10" fmla="*/ 16 w 39"/>
                <a:gd name="T11" fmla="*/ 11 h 104"/>
                <a:gd name="T12" fmla="*/ 13 w 39"/>
                <a:gd name="T13" fmla="*/ 15 h 104"/>
                <a:gd name="T14" fmla="*/ 10 w 39"/>
                <a:gd name="T15" fmla="*/ 19 h 104"/>
                <a:gd name="T16" fmla="*/ 8 w 39"/>
                <a:gd name="T17" fmla="*/ 25 h 104"/>
                <a:gd name="T18" fmla="*/ 6 w 39"/>
                <a:gd name="T19" fmla="*/ 29 h 104"/>
                <a:gd name="T20" fmla="*/ 5 w 39"/>
                <a:gd name="T21" fmla="*/ 34 h 104"/>
                <a:gd name="T22" fmla="*/ 5 w 39"/>
                <a:gd name="T23" fmla="*/ 39 h 104"/>
                <a:gd name="T24" fmla="*/ 6 w 39"/>
                <a:gd name="T25" fmla="*/ 42 h 104"/>
                <a:gd name="T26" fmla="*/ 7 w 39"/>
                <a:gd name="T27" fmla="*/ 43 h 104"/>
                <a:gd name="T28" fmla="*/ 7 w 39"/>
                <a:gd name="T29" fmla="*/ 43 h 104"/>
                <a:gd name="T30" fmla="*/ 7 w 39"/>
                <a:gd name="T31" fmla="*/ 44 h 104"/>
                <a:gd name="T32" fmla="*/ 8 w 39"/>
                <a:gd name="T33" fmla="*/ 44 h 104"/>
                <a:gd name="T34" fmla="*/ 5 w 39"/>
                <a:gd name="T35" fmla="*/ 47 h 104"/>
                <a:gd name="T36" fmla="*/ 4 w 39"/>
                <a:gd name="T37" fmla="*/ 49 h 104"/>
                <a:gd name="T38" fmla="*/ 2 w 39"/>
                <a:gd name="T39" fmla="*/ 51 h 104"/>
                <a:gd name="T40" fmla="*/ 1 w 39"/>
                <a:gd name="T41" fmla="*/ 51 h 104"/>
                <a:gd name="T42" fmla="*/ 0 w 39"/>
                <a:gd name="T43" fmla="*/ 48 h 104"/>
                <a:gd name="T44" fmla="*/ 0 w 39"/>
                <a:gd name="T45" fmla="*/ 43 h 104"/>
                <a:gd name="T46" fmla="*/ 1 w 39"/>
                <a:gd name="T47" fmla="*/ 34 h 104"/>
                <a:gd name="T48" fmla="*/ 4 w 39"/>
                <a:gd name="T49" fmla="*/ 24 h 104"/>
                <a:gd name="T50" fmla="*/ 9 w 39"/>
                <a:gd name="T51" fmla="*/ 14 h 104"/>
                <a:gd name="T52" fmla="*/ 13 w 39"/>
                <a:gd name="T53" fmla="*/ 6 h 104"/>
                <a:gd name="T54" fmla="*/ 16 w 39"/>
                <a:gd name="T55" fmla="*/ 2 h 104"/>
                <a:gd name="T56" fmla="*/ 19 w 39"/>
                <a:gd name="T57" fmla="*/ 0 h 104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39"/>
                <a:gd name="T88" fmla="*/ 0 h 104"/>
                <a:gd name="T89" fmla="*/ 39 w 39"/>
                <a:gd name="T90" fmla="*/ 104 h 104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39" h="104">
                  <a:moveTo>
                    <a:pt x="37" y="0"/>
                  </a:moveTo>
                  <a:lnTo>
                    <a:pt x="38" y="1"/>
                  </a:lnTo>
                  <a:lnTo>
                    <a:pt x="39" y="5"/>
                  </a:lnTo>
                  <a:lnTo>
                    <a:pt x="39" y="11"/>
                  </a:lnTo>
                  <a:lnTo>
                    <a:pt x="39" y="20"/>
                  </a:lnTo>
                  <a:lnTo>
                    <a:pt x="32" y="23"/>
                  </a:lnTo>
                  <a:lnTo>
                    <a:pt x="25" y="30"/>
                  </a:lnTo>
                  <a:lnTo>
                    <a:pt x="19" y="39"/>
                  </a:lnTo>
                  <a:lnTo>
                    <a:pt x="15" y="51"/>
                  </a:lnTo>
                  <a:lnTo>
                    <a:pt x="12" y="60"/>
                  </a:lnTo>
                  <a:lnTo>
                    <a:pt x="10" y="69"/>
                  </a:lnTo>
                  <a:lnTo>
                    <a:pt x="10" y="79"/>
                  </a:lnTo>
                  <a:lnTo>
                    <a:pt x="12" y="85"/>
                  </a:lnTo>
                  <a:lnTo>
                    <a:pt x="14" y="87"/>
                  </a:lnTo>
                  <a:lnTo>
                    <a:pt x="14" y="88"/>
                  </a:lnTo>
                  <a:lnTo>
                    <a:pt x="14" y="89"/>
                  </a:lnTo>
                  <a:lnTo>
                    <a:pt x="15" y="89"/>
                  </a:lnTo>
                  <a:lnTo>
                    <a:pt x="10" y="96"/>
                  </a:lnTo>
                  <a:lnTo>
                    <a:pt x="7" y="100"/>
                  </a:lnTo>
                  <a:lnTo>
                    <a:pt x="3" y="103"/>
                  </a:lnTo>
                  <a:lnTo>
                    <a:pt x="2" y="104"/>
                  </a:lnTo>
                  <a:lnTo>
                    <a:pt x="0" y="98"/>
                  </a:lnTo>
                  <a:lnTo>
                    <a:pt x="0" y="87"/>
                  </a:lnTo>
                  <a:lnTo>
                    <a:pt x="2" y="70"/>
                  </a:lnTo>
                  <a:lnTo>
                    <a:pt x="8" y="49"/>
                  </a:lnTo>
                  <a:lnTo>
                    <a:pt x="17" y="28"/>
                  </a:lnTo>
                  <a:lnTo>
                    <a:pt x="25" y="12"/>
                  </a:lnTo>
                  <a:lnTo>
                    <a:pt x="32" y="4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82ADE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70" name="Freeform 36"/>
            <p:cNvSpPr>
              <a:spLocks/>
            </p:cNvSpPr>
            <p:nvPr/>
          </p:nvSpPr>
          <p:spPr bwMode="auto">
            <a:xfrm>
              <a:off x="4831" y="2426"/>
              <a:ext cx="21" cy="34"/>
            </a:xfrm>
            <a:custGeom>
              <a:avLst/>
              <a:gdLst>
                <a:gd name="T0" fmla="*/ 2 w 40"/>
                <a:gd name="T1" fmla="*/ 31 h 69"/>
                <a:gd name="T2" fmla="*/ 2 w 40"/>
                <a:gd name="T3" fmla="*/ 31 h 69"/>
                <a:gd name="T4" fmla="*/ 1 w 40"/>
                <a:gd name="T5" fmla="*/ 33 h 69"/>
                <a:gd name="T6" fmla="*/ 1 w 40"/>
                <a:gd name="T7" fmla="*/ 33 h 69"/>
                <a:gd name="T8" fmla="*/ 0 w 40"/>
                <a:gd name="T9" fmla="*/ 34 h 69"/>
                <a:gd name="T10" fmla="*/ 2 w 40"/>
                <a:gd name="T11" fmla="*/ 27 h 69"/>
                <a:gd name="T12" fmla="*/ 4 w 40"/>
                <a:gd name="T13" fmla="*/ 19 h 69"/>
                <a:gd name="T14" fmla="*/ 6 w 40"/>
                <a:gd name="T15" fmla="*/ 12 h 69"/>
                <a:gd name="T16" fmla="*/ 8 w 40"/>
                <a:gd name="T17" fmla="*/ 4 h 69"/>
                <a:gd name="T18" fmla="*/ 9 w 40"/>
                <a:gd name="T19" fmla="*/ 3 h 69"/>
                <a:gd name="T20" fmla="*/ 12 w 40"/>
                <a:gd name="T21" fmla="*/ 3 h 69"/>
                <a:gd name="T22" fmla="*/ 14 w 40"/>
                <a:gd name="T23" fmla="*/ 2 h 69"/>
                <a:gd name="T24" fmla="*/ 16 w 40"/>
                <a:gd name="T25" fmla="*/ 1 h 69"/>
                <a:gd name="T26" fmla="*/ 17 w 40"/>
                <a:gd name="T27" fmla="*/ 0 h 69"/>
                <a:gd name="T28" fmla="*/ 18 w 40"/>
                <a:gd name="T29" fmla="*/ 0 h 69"/>
                <a:gd name="T30" fmla="*/ 20 w 40"/>
                <a:gd name="T31" fmla="*/ 0 h 69"/>
                <a:gd name="T32" fmla="*/ 21 w 40"/>
                <a:gd name="T33" fmla="*/ 0 h 69"/>
                <a:gd name="T34" fmla="*/ 20 w 40"/>
                <a:gd name="T35" fmla="*/ 4 h 69"/>
                <a:gd name="T36" fmla="*/ 19 w 40"/>
                <a:gd name="T37" fmla="*/ 7 h 69"/>
                <a:gd name="T38" fmla="*/ 18 w 40"/>
                <a:gd name="T39" fmla="*/ 11 h 69"/>
                <a:gd name="T40" fmla="*/ 18 w 40"/>
                <a:gd name="T41" fmla="*/ 14 h 69"/>
                <a:gd name="T42" fmla="*/ 16 w 40"/>
                <a:gd name="T43" fmla="*/ 16 h 69"/>
                <a:gd name="T44" fmla="*/ 12 w 40"/>
                <a:gd name="T45" fmla="*/ 19 h 69"/>
                <a:gd name="T46" fmla="*/ 6 w 40"/>
                <a:gd name="T47" fmla="*/ 25 h 69"/>
                <a:gd name="T48" fmla="*/ 2 w 40"/>
                <a:gd name="T49" fmla="*/ 31 h 69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40"/>
                <a:gd name="T76" fmla="*/ 0 h 69"/>
                <a:gd name="T77" fmla="*/ 40 w 40"/>
                <a:gd name="T78" fmla="*/ 69 h 69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40" h="69">
                  <a:moveTo>
                    <a:pt x="4" y="62"/>
                  </a:moveTo>
                  <a:lnTo>
                    <a:pt x="3" y="63"/>
                  </a:lnTo>
                  <a:lnTo>
                    <a:pt x="2" y="66"/>
                  </a:lnTo>
                  <a:lnTo>
                    <a:pt x="1" y="67"/>
                  </a:lnTo>
                  <a:lnTo>
                    <a:pt x="0" y="69"/>
                  </a:lnTo>
                  <a:lnTo>
                    <a:pt x="3" y="54"/>
                  </a:lnTo>
                  <a:lnTo>
                    <a:pt x="7" y="39"/>
                  </a:lnTo>
                  <a:lnTo>
                    <a:pt x="11" y="24"/>
                  </a:lnTo>
                  <a:lnTo>
                    <a:pt x="16" y="9"/>
                  </a:lnTo>
                  <a:lnTo>
                    <a:pt x="18" y="7"/>
                  </a:lnTo>
                  <a:lnTo>
                    <a:pt x="22" y="6"/>
                  </a:lnTo>
                  <a:lnTo>
                    <a:pt x="26" y="4"/>
                  </a:lnTo>
                  <a:lnTo>
                    <a:pt x="31" y="2"/>
                  </a:lnTo>
                  <a:lnTo>
                    <a:pt x="33" y="1"/>
                  </a:lnTo>
                  <a:lnTo>
                    <a:pt x="35" y="1"/>
                  </a:lnTo>
                  <a:lnTo>
                    <a:pt x="38" y="0"/>
                  </a:lnTo>
                  <a:lnTo>
                    <a:pt x="40" y="0"/>
                  </a:lnTo>
                  <a:lnTo>
                    <a:pt x="39" y="8"/>
                  </a:lnTo>
                  <a:lnTo>
                    <a:pt x="37" y="15"/>
                  </a:lnTo>
                  <a:lnTo>
                    <a:pt x="35" y="22"/>
                  </a:lnTo>
                  <a:lnTo>
                    <a:pt x="35" y="28"/>
                  </a:lnTo>
                  <a:lnTo>
                    <a:pt x="30" y="32"/>
                  </a:lnTo>
                  <a:lnTo>
                    <a:pt x="22" y="39"/>
                  </a:lnTo>
                  <a:lnTo>
                    <a:pt x="12" y="50"/>
                  </a:lnTo>
                  <a:lnTo>
                    <a:pt x="4" y="62"/>
                  </a:lnTo>
                  <a:close/>
                </a:path>
              </a:pathLst>
            </a:custGeom>
            <a:solidFill>
              <a:srgbClr val="82ADE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71" name="Freeform 37"/>
            <p:cNvSpPr>
              <a:spLocks/>
            </p:cNvSpPr>
            <p:nvPr/>
          </p:nvSpPr>
          <p:spPr bwMode="auto">
            <a:xfrm>
              <a:off x="4697" y="2401"/>
              <a:ext cx="9" cy="6"/>
            </a:xfrm>
            <a:custGeom>
              <a:avLst/>
              <a:gdLst>
                <a:gd name="T0" fmla="*/ 4 w 19"/>
                <a:gd name="T1" fmla="*/ 5 h 12"/>
                <a:gd name="T2" fmla="*/ 3 w 19"/>
                <a:gd name="T3" fmla="*/ 6 h 12"/>
                <a:gd name="T4" fmla="*/ 3 w 19"/>
                <a:gd name="T5" fmla="*/ 6 h 12"/>
                <a:gd name="T6" fmla="*/ 3 w 19"/>
                <a:gd name="T7" fmla="*/ 6 h 12"/>
                <a:gd name="T8" fmla="*/ 3 w 19"/>
                <a:gd name="T9" fmla="*/ 6 h 12"/>
                <a:gd name="T10" fmla="*/ 3 w 19"/>
                <a:gd name="T11" fmla="*/ 6 h 12"/>
                <a:gd name="T12" fmla="*/ 3 w 19"/>
                <a:gd name="T13" fmla="*/ 6 h 12"/>
                <a:gd name="T14" fmla="*/ 1 w 19"/>
                <a:gd name="T15" fmla="*/ 5 h 12"/>
                <a:gd name="T16" fmla="*/ 0 w 19"/>
                <a:gd name="T17" fmla="*/ 4 h 12"/>
                <a:gd name="T18" fmla="*/ 0 w 19"/>
                <a:gd name="T19" fmla="*/ 3 h 12"/>
                <a:gd name="T20" fmla="*/ 0 w 19"/>
                <a:gd name="T21" fmla="*/ 2 h 12"/>
                <a:gd name="T22" fmla="*/ 0 w 19"/>
                <a:gd name="T23" fmla="*/ 0 h 12"/>
                <a:gd name="T24" fmla="*/ 9 w 19"/>
                <a:gd name="T25" fmla="*/ 2 h 12"/>
                <a:gd name="T26" fmla="*/ 8 w 19"/>
                <a:gd name="T27" fmla="*/ 3 h 12"/>
                <a:gd name="T28" fmla="*/ 7 w 19"/>
                <a:gd name="T29" fmla="*/ 4 h 12"/>
                <a:gd name="T30" fmla="*/ 6 w 19"/>
                <a:gd name="T31" fmla="*/ 5 h 12"/>
                <a:gd name="T32" fmla="*/ 5 w 19"/>
                <a:gd name="T33" fmla="*/ 5 h 12"/>
                <a:gd name="T34" fmla="*/ 4 w 19"/>
                <a:gd name="T35" fmla="*/ 5 h 12"/>
                <a:gd name="T36" fmla="*/ 4 w 19"/>
                <a:gd name="T37" fmla="*/ 5 h 12"/>
                <a:gd name="T38" fmla="*/ 4 w 19"/>
                <a:gd name="T39" fmla="*/ 5 h 12"/>
                <a:gd name="T40" fmla="*/ 4 w 19"/>
                <a:gd name="T41" fmla="*/ 5 h 12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19"/>
                <a:gd name="T64" fmla="*/ 0 h 12"/>
                <a:gd name="T65" fmla="*/ 19 w 19"/>
                <a:gd name="T66" fmla="*/ 12 h 12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19" h="12">
                  <a:moveTo>
                    <a:pt x="8" y="10"/>
                  </a:moveTo>
                  <a:lnTo>
                    <a:pt x="7" y="11"/>
                  </a:lnTo>
                  <a:lnTo>
                    <a:pt x="7" y="12"/>
                  </a:lnTo>
                  <a:lnTo>
                    <a:pt x="6" y="12"/>
                  </a:lnTo>
                  <a:lnTo>
                    <a:pt x="6" y="11"/>
                  </a:lnTo>
                  <a:lnTo>
                    <a:pt x="3" y="10"/>
                  </a:lnTo>
                  <a:lnTo>
                    <a:pt x="1" y="8"/>
                  </a:lnTo>
                  <a:lnTo>
                    <a:pt x="1" y="5"/>
                  </a:lnTo>
                  <a:lnTo>
                    <a:pt x="0" y="3"/>
                  </a:lnTo>
                  <a:lnTo>
                    <a:pt x="0" y="0"/>
                  </a:lnTo>
                  <a:lnTo>
                    <a:pt x="19" y="3"/>
                  </a:lnTo>
                  <a:lnTo>
                    <a:pt x="16" y="5"/>
                  </a:lnTo>
                  <a:lnTo>
                    <a:pt x="14" y="8"/>
                  </a:lnTo>
                  <a:lnTo>
                    <a:pt x="13" y="9"/>
                  </a:lnTo>
                  <a:lnTo>
                    <a:pt x="11" y="10"/>
                  </a:lnTo>
                  <a:lnTo>
                    <a:pt x="9" y="10"/>
                  </a:lnTo>
                  <a:lnTo>
                    <a:pt x="8" y="10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72" name="Freeform 38"/>
            <p:cNvSpPr>
              <a:spLocks/>
            </p:cNvSpPr>
            <p:nvPr/>
          </p:nvSpPr>
          <p:spPr bwMode="auto">
            <a:xfrm>
              <a:off x="4601" y="2358"/>
              <a:ext cx="72" cy="45"/>
            </a:xfrm>
            <a:custGeom>
              <a:avLst/>
              <a:gdLst>
                <a:gd name="T0" fmla="*/ 71 w 145"/>
                <a:gd name="T1" fmla="*/ 45 h 90"/>
                <a:gd name="T2" fmla="*/ 66 w 145"/>
                <a:gd name="T3" fmla="*/ 43 h 90"/>
                <a:gd name="T4" fmla="*/ 61 w 145"/>
                <a:gd name="T5" fmla="*/ 41 h 90"/>
                <a:gd name="T6" fmla="*/ 56 w 145"/>
                <a:gd name="T7" fmla="*/ 37 h 90"/>
                <a:gd name="T8" fmla="*/ 49 w 145"/>
                <a:gd name="T9" fmla="*/ 33 h 90"/>
                <a:gd name="T10" fmla="*/ 41 w 145"/>
                <a:gd name="T11" fmla="*/ 28 h 90"/>
                <a:gd name="T12" fmla="*/ 33 w 145"/>
                <a:gd name="T13" fmla="*/ 23 h 90"/>
                <a:gd name="T14" fmla="*/ 25 w 145"/>
                <a:gd name="T15" fmla="*/ 18 h 90"/>
                <a:gd name="T16" fmla="*/ 16 w 145"/>
                <a:gd name="T17" fmla="*/ 12 h 90"/>
                <a:gd name="T18" fmla="*/ 0 w 145"/>
                <a:gd name="T19" fmla="*/ 0 h 90"/>
                <a:gd name="T20" fmla="*/ 72 w 145"/>
                <a:gd name="T21" fmla="*/ 40 h 90"/>
                <a:gd name="T22" fmla="*/ 72 w 145"/>
                <a:gd name="T23" fmla="*/ 41 h 90"/>
                <a:gd name="T24" fmla="*/ 72 w 145"/>
                <a:gd name="T25" fmla="*/ 42 h 90"/>
                <a:gd name="T26" fmla="*/ 71 w 145"/>
                <a:gd name="T27" fmla="*/ 44 h 90"/>
                <a:gd name="T28" fmla="*/ 71 w 145"/>
                <a:gd name="T29" fmla="*/ 45 h 90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45"/>
                <a:gd name="T46" fmla="*/ 0 h 90"/>
                <a:gd name="T47" fmla="*/ 145 w 145"/>
                <a:gd name="T48" fmla="*/ 90 h 90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45" h="90">
                  <a:moveTo>
                    <a:pt x="142" y="90"/>
                  </a:moveTo>
                  <a:lnTo>
                    <a:pt x="133" y="86"/>
                  </a:lnTo>
                  <a:lnTo>
                    <a:pt x="123" y="81"/>
                  </a:lnTo>
                  <a:lnTo>
                    <a:pt x="112" y="74"/>
                  </a:lnTo>
                  <a:lnTo>
                    <a:pt x="98" y="66"/>
                  </a:lnTo>
                  <a:lnTo>
                    <a:pt x="83" y="57"/>
                  </a:lnTo>
                  <a:lnTo>
                    <a:pt x="67" y="47"/>
                  </a:lnTo>
                  <a:lnTo>
                    <a:pt x="50" y="36"/>
                  </a:lnTo>
                  <a:lnTo>
                    <a:pt x="33" y="24"/>
                  </a:lnTo>
                  <a:lnTo>
                    <a:pt x="0" y="0"/>
                  </a:lnTo>
                  <a:lnTo>
                    <a:pt x="145" y="79"/>
                  </a:lnTo>
                  <a:lnTo>
                    <a:pt x="144" y="82"/>
                  </a:lnTo>
                  <a:lnTo>
                    <a:pt x="144" y="84"/>
                  </a:lnTo>
                  <a:lnTo>
                    <a:pt x="143" y="88"/>
                  </a:lnTo>
                  <a:lnTo>
                    <a:pt x="142" y="90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73" name="Freeform 39"/>
            <p:cNvSpPr>
              <a:spLocks/>
            </p:cNvSpPr>
            <p:nvPr/>
          </p:nvSpPr>
          <p:spPr bwMode="auto">
            <a:xfrm>
              <a:off x="4550" y="2428"/>
              <a:ext cx="12" cy="46"/>
            </a:xfrm>
            <a:custGeom>
              <a:avLst/>
              <a:gdLst>
                <a:gd name="T0" fmla="*/ 2 w 24"/>
                <a:gd name="T1" fmla="*/ 46 h 92"/>
                <a:gd name="T2" fmla="*/ 2 w 24"/>
                <a:gd name="T3" fmla="*/ 43 h 92"/>
                <a:gd name="T4" fmla="*/ 2 w 24"/>
                <a:gd name="T5" fmla="*/ 40 h 92"/>
                <a:gd name="T6" fmla="*/ 1 w 24"/>
                <a:gd name="T7" fmla="*/ 39 h 92"/>
                <a:gd name="T8" fmla="*/ 0 w 24"/>
                <a:gd name="T9" fmla="*/ 38 h 92"/>
                <a:gd name="T10" fmla="*/ 3 w 24"/>
                <a:gd name="T11" fmla="*/ 30 h 92"/>
                <a:gd name="T12" fmla="*/ 6 w 24"/>
                <a:gd name="T13" fmla="*/ 21 h 92"/>
                <a:gd name="T14" fmla="*/ 10 w 24"/>
                <a:gd name="T15" fmla="*/ 11 h 92"/>
                <a:gd name="T16" fmla="*/ 12 w 24"/>
                <a:gd name="T17" fmla="*/ 0 h 92"/>
                <a:gd name="T18" fmla="*/ 12 w 24"/>
                <a:gd name="T19" fmla="*/ 4 h 92"/>
                <a:gd name="T20" fmla="*/ 12 w 24"/>
                <a:gd name="T21" fmla="*/ 8 h 92"/>
                <a:gd name="T22" fmla="*/ 11 w 24"/>
                <a:gd name="T23" fmla="*/ 12 h 92"/>
                <a:gd name="T24" fmla="*/ 11 w 24"/>
                <a:gd name="T25" fmla="*/ 17 h 92"/>
                <a:gd name="T26" fmla="*/ 11 w 24"/>
                <a:gd name="T27" fmla="*/ 23 h 92"/>
                <a:gd name="T28" fmla="*/ 11 w 24"/>
                <a:gd name="T29" fmla="*/ 28 h 92"/>
                <a:gd name="T30" fmla="*/ 11 w 24"/>
                <a:gd name="T31" fmla="*/ 35 h 92"/>
                <a:gd name="T32" fmla="*/ 12 w 24"/>
                <a:gd name="T33" fmla="*/ 42 h 92"/>
                <a:gd name="T34" fmla="*/ 10 w 24"/>
                <a:gd name="T35" fmla="*/ 43 h 92"/>
                <a:gd name="T36" fmla="*/ 6 w 24"/>
                <a:gd name="T37" fmla="*/ 45 h 92"/>
                <a:gd name="T38" fmla="*/ 4 w 24"/>
                <a:gd name="T39" fmla="*/ 46 h 92"/>
                <a:gd name="T40" fmla="*/ 2 w 24"/>
                <a:gd name="T41" fmla="*/ 46 h 92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24"/>
                <a:gd name="T64" fmla="*/ 0 h 92"/>
                <a:gd name="T65" fmla="*/ 24 w 24"/>
                <a:gd name="T66" fmla="*/ 92 h 92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24" h="92">
                  <a:moveTo>
                    <a:pt x="4" y="92"/>
                  </a:moveTo>
                  <a:lnTo>
                    <a:pt x="4" y="86"/>
                  </a:lnTo>
                  <a:lnTo>
                    <a:pt x="3" y="80"/>
                  </a:lnTo>
                  <a:lnTo>
                    <a:pt x="1" y="77"/>
                  </a:lnTo>
                  <a:lnTo>
                    <a:pt x="0" y="75"/>
                  </a:lnTo>
                  <a:lnTo>
                    <a:pt x="6" y="61"/>
                  </a:lnTo>
                  <a:lnTo>
                    <a:pt x="12" y="42"/>
                  </a:lnTo>
                  <a:lnTo>
                    <a:pt x="19" y="22"/>
                  </a:lnTo>
                  <a:lnTo>
                    <a:pt x="24" y="0"/>
                  </a:lnTo>
                  <a:lnTo>
                    <a:pt x="23" y="8"/>
                  </a:lnTo>
                  <a:lnTo>
                    <a:pt x="23" y="16"/>
                  </a:lnTo>
                  <a:lnTo>
                    <a:pt x="22" y="25"/>
                  </a:lnTo>
                  <a:lnTo>
                    <a:pt x="22" y="33"/>
                  </a:lnTo>
                  <a:lnTo>
                    <a:pt x="22" y="46"/>
                  </a:lnTo>
                  <a:lnTo>
                    <a:pt x="22" y="57"/>
                  </a:lnTo>
                  <a:lnTo>
                    <a:pt x="22" y="70"/>
                  </a:lnTo>
                  <a:lnTo>
                    <a:pt x="23" y="83"/>
                  </a:lnTo>
                  <a:lnTo>
                    <a:pt x="19" y="86"/>
                  </a:lnTo>
                  <a:lnTo>
                    <a:pt x="13" y="90"/>
                  </a:lnTo>
                  <a:lnTo>
                    <a:pt x="8" y="91"/>
                  </a:lnTo>
                  <a:lnTo>
                    <a:pt x="4" y="92"/>
                  </a:lnTo>
                  <a:close/>
                </a:path>
              </a:pathLst>
            </a:custGeom>
            <a:solidFill>
              <a:srgbClr val="82ADE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74" name="Freeform 40"/>
            <p:cNvSpPr>
              <a:spLocks/>
            </p:cNvSpPr>
            <p:nvPr/>
          </p:nvSpPr>
          <p:spPr bwMode="auto">
            <a:xfrm>
              <a:off x="4594" y="2317"/>
              <a:ext cx="118" cy="26"/>
            </a:xfrm>
            <a:custGeom>
              <a:avLst/>
              <a:gdLst>
                <a:gd name="T0" fmla="*/ 1 w 235"/>
                <a:gd name="T1" fmla="*/ 0 h 53"/>
                <a:gd name="T2" fmla="*/ 118 w 235"/>
                <a:gd name="T3" fmla="*/ 22 h 53"/>
                <a:gd name="T4" fmla="*/ 117 w 235"/>
                <a:gd name="T5" fmla="*/ 23 h 53"/>
                <a:gd name="T6" fmla="*/ 117 w 235"/>
                <a:gd name="T7" fmla="*/ 24 h 53"/>
                <a:gd name="T8" fmla="*/ 115 w 235"/>
                <a:gd name="T9" fmla="*/ 25 h 53"/>
                <a:gd name="T10" fmla="*/ 115 w 235"/>
                <a:gd name="T11" fmla="*/ 26 h 53"/>
                <a:gd name="T12" fmla="*/ 0 w 235"/>
                <a:gd name="T13" fmla="*/ 0 h 53"/>
                <a:gd name="T14" fmla="*/ 0 w 235"/>
                <a:gd name="T15" fmla="*/ 0 h 53"/>
                <a:gd name="T16" fmla="*/ 0 w 235"/>
                <a:gd name="T17" fmla="*/ 0 h 53"/>
                <a:gd name="T18" fmla="*/ 0 w 235"/>
                <a:gd name="T19" fmla="*/ 0 h 53"/>
                <a:gd name="T20" fmla="*/ 1 w 235"/>
                <a:gd name="T21" fmla="*/ 0 h 53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35"/>
                <a:gd name="T34" fmla="*/ 0 h 53"/>
                <a:gd name="T35" fmla="*/ 235 w 235"/>
                <a:gd name="T36" fmla="*/ 53 h 53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35" h="53">
                  <a:moveTo>
                    <a:pt x="1" y="0"/>
                  </a:moveTo>
                  <a:lnTo>
                    <a:pt x="235" y="44"/>
                  </a:lnTo>
                  <a:lnTo>
                    <a:pt x="234" y="46"/>
                  </a:lnTo>
                  <a:lnTo>
                    <a:pt x="233" y="49"/>
                  </a:lnTo>
                  <a:lnTo>
                    <a:pt x="230" y="51"/>
                  </a:lnTo>
                  <a:lnTo>
                    <a:pt x="229" y="53"/>
                  </a:lnTo>
                  <a:lnTo>
                    <a:pt x="0" y="1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75" name="Freeform 41"/>
            <p:cNvSpPr>
              <a:spLocks/>
            </p:cNvSpPr>
            <p:nvPr/>
          </p:nvSpPr>
          <p:spPr bwMode="auto">
            <a:xfrm>
              <a:off x="4713" y="2340"/>
              <a:ext cx="14" cy="11"/>
            </a:xfrm>
            <a:custGeom>
              <a:avLst/>
              <a:gdLst>
                <a:gd name="T0" fmla="*/ 14 w 29"/>
                <a:gd name="T1" fmla="*/ 6 h 23"/>
                <a:gd name="T2" fmla="*/ 14 w 29"/>
                <a:gd name="T3" fmla="*/ 7 h 23"/>
                <a:gd name="T4" fmla="*/ 14 w 29"/>
                <a:gd name="T5" fmla="*/ 9 h 23"/>
                <a:gd name="T6" fmla="*/ 14 w 29"/>
                <a:gd name="T7" fmla="*/ 10 h 23"/>
                <a:gd name="T8" fmla="*/ 14 w 29"/>
                <a:gd name="T9" fmla="*/ 11 h 23"/>
                <a:gd name="T10" fmla="*/ 0 w 29"/>
                <a:gd name="T11" fmla="*/ 5 h 23"/>
                <a:gd name="T12" fmla="*/ 1 w 29"/>
                <a:gd name="T13" fmla="*/ 4 h 23"/>
                <a:gd name="T14" fmla="*/ 2 w 29"/>
                <a:gd name="T15" fmla="*/ 2 h 23"/>
                <a:gd name="T16" fmla="*/ 3 w 29"/>
                <a:gd name="T17" fmla="*/ 1 h 23"/>
                <a:gd name="T18" fmla="*/ 3 w 29"/>
                <a:gd name="T19" fmla="*/ 0 h 23"/>
                <a:gd name="T20" fmla="*/ 14 w 29"/>
                <a:gd name="T21" fmla="*/ 6 h 23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9"/>
                <a:gd name="T34" fmla="*/ 0 h 23"/>
                <a:gd name="T35" fmla="*/ 29 w 29"/>
                <a:gd name="T36" fmla="*/ 23 h 23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9" h="23">
                  <a:moveTo>
                    <a:pt x="29" y="12"/>
                  </a:moveTo>
                  <a:lnTo>
                    <a:pt x="29" y="14"/>
                  </a:lnTo>
                  <a:lnTo>
                    <a:pt x="29" y="18"/>
                  </a:lnTo>
                  <a:lnTo>
                    <a:pt x="29" y="20"/>
                  </a:lnTo>
                  <a:lnTo>
                    <a:pt x="28" y="23"/>
                  </a:lnTo>
                  <a:lnTo>
                    <a:pt x="0" y="11"/>
                  </a:lnTo>
                  <a:lnTo>
                    <a:pt x="3" y="8"/>
                  </a:lnTo>
                  <a:lnTo>
                    <a:pt x="4" y="5"/>
                  </a:lnTo>
                  <a:lnTo>
                    <a:pt x="6" y="3"/>
                  </a:lnTo>
                  <a:lnTo>
                    <a:pt x="7" y="0"/>
                  </a:lnTo>
                  <a:lnTo>
                    <a:pt x="29" y="12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76" name="Freeform 42"/>
            <p:cNvSpPr>
              <a:spLocks/>
            </p:cNvSpPr>
            <p:nvPr/>
          </p:nvSpPr>
          <p:spPr bwMode="auto">
            <a:xfrm>
              <a:off x="4731" y="2347"/>
              <a:ext cx="38" cy="22"/>
            </a:xfrm>
            <a:custGeom>
              <a:avLst/>
              <a:gdLst>
                <a:gd name="T0" fmla="*/ 38 w 77"/>
                <a:gd name="T1" fmla="*/ 19 h 44"/>
                <a:gd name="T2" fmla="*/ 38 w 77"/>
                <a:gd name="T3" fmla="*/ 19 h 44"/>
                <a:gd name="T4" fmla="*/ 37 w 77"/>
                <a:gd name="T5" fmla="*/ 21 h 44"/>
                <a:gd name="T6" fmla="*/ 37 w 77"/>
                <a:gd name="T7" fmla="*/ 21 h 44"/>
                <a:gd name="T8" fmla="*/ 36 w 77"/>
                <a:gd name="T9" fmla="*/ 22 h 44"/>
                <a:gd name="T10" fmla="*/ 0 w 77"/>
                <a:gd name="T11" fmla="*/ 6 h 44"/>
                <a:gd name="T12" fmla="*/ 0 w 77"/>
                <a:gd name="T13" fmla="*/ 5 h 44"/>
                <a:gd name="T14" fmla="*/ 0 w 77"/>
                <a:gd name="T15" fmla="*/ 3 h 44"/>
                <a:gd name="T16" fmla="*/ 0 w 77"/>
                <a:gd name="T17" fmla="*/ 1 h 44"/>
                <a:gd name="T18" fmla="*/ 0 w 77"/>
                <a:gd name="T19" fmla="*/ 0 h 44"/>
                <a:gd name="T20" fmla="*/ 38 w 77"/>
                <a:gd name="T21" fmla="*/ 19 h 44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77"/>
                <a:gd name="T34" fmla="*/ 0 h 44"/>
                <a:gd name="T35" fmla="*/ 77 w 77"/>
                <a:gd name="T36" fmla="*/ 44 h 44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77" h="44">
                  <a:moveTo>
                    <a:pt x="77" y="37"/>
                  </a:moveTo>
                  <a:lnTo>
                    <a:pt x="76" y="38"/>
                  </a:lnTo>
                  <a:lnTo>
                    <a:pt x="75" y="41"/>
                  </a:lnTo>
                  <a:lnTo>
                    <a:pt x="74" y="42"/>
                  </a:lnTo>
                  <a:lnTo>
                    <a:pt x="73" y="44"/>
                  </a:lnTo>
                  <a:lnTo>
                    <a:pt x="0" y="12"/>
                  </a:lnTo>
                  <a:lnTo>
                    <a:pt x="1" y="10"/>
                  </a:lnTo>
                  <a:lnTo>
                    <a:pt x="1" y="6"/>
                  </a:lnTo>
                  <a:lnTo>
                    <a:pt x="1" y="3"/>
                  </a:lnTo>
                  <a:lnTo>
                    <a:pt x="1" y="0"/>
                  </a:lnTo>
                  <a:lnTo>
                    <a:pt x="77" y="37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77" name="Freeform 43"/>
            <p:cNvSpPr>
              <a:spLocks/>
            </p:cNvSpPr>
            <p:nvPr/>
          </p:nvSpPr>
          <p:spPr bwMode="auto">
            <a:xfrm>
              <a:off x="4714" y="2395"/>
              <a:ext cx="41" cy="13"/>
            </a:xfrm>
            <a:custGeom>
              <a:avLst/>
              <a:gdLst>
                <a:gd name="T0" fmla="*/ 0 w 81"/>
                <a:gd name="T1" fmla="*/ 5 h 25"/>
                <a:gd name="T2" fmla="*/ 1 w 81"/>
                <a:gd name="T3" fmla="*/ 4 h 25"/>
                <a:gd name="T4" fmla="*/ 1 w 81"/>
                <a:gd name="T5" fmla="*/ 3 h 25"/>
                <a:gd name="T6" fmla="*/ 2 w 81"/>
                <a:gd name="T7" fmla="*/ 1 h 25"/>
                <a:gd name="T8" fmla="*/ 3 w 81"/>
                <a:gd name="T9" fmla="*/ 0 h 25"/>
                <a:gd name="T10" fmla="*/ 41 w 81"/>
                <a:gd name="T11" fmla="*/ 9 h 25"/>
                <a:gd name="T12" fmla="*/ 41 w 81"/>
                <a:gd name="T13" fmla="*/ 10 h 25"/>
                <a:gd name="T14" fmla="*/ 41 w 81"/>
                <a:gd name="T15" fmla="*/ 11 h 25"/>
                <a:gd name="T16" fmla="*/ 41 w 81"/>
                <a:gd name="T17" fmla="*/ 12 h 25"/>
                <a:gd name="T18" fmla="*/ 40 w 81"/>
                <a:gd name="T19" fmla="*/ 13 h 25"/>
                <a:gd name="T20" fmla="*/ 0 w 81"/>
                <a:gd name="T21" fmla="*/ 5 h 25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81"/>
                <a:gd name="T34" fmla="*/ 0 h 25"/>
                <a:gd name="T35" fmla="*/ 81 w 81"/>
                <a:gd name="T36" fmla="*/ 25 h 25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81" h="25">
                  <a:moveTo>
                    <a:pt x="0" y="9"/>
                  </a:moveTo>
                  <a:lnTo>
                    <a:pt x="1" y="7"/>
                  </a:lnTo>
                  <a:lnTo>
                    <a:pt x="2" y="5"/>
                  </a:lnTo>
                  <a:lnTo>
                    <a:pt x="4" y="2"/>
                  </a:lnTo>
                  <a:lnTo>
                    <a:pt x="5" y="0"/>
                  </a:lnTo>
                  <a:lnTo>
                    <a:pt x="81" y="17"/>
                  </a:lnTo>
                  <a:lnTo>
                    <a:pt x="81" y="20"/>
                  </a:lnTo>
                  <a:lnTo>
                    <a:pt x="81" y="22"/>
                  </a:lnTo>
                  <a:lnTo>
                    <a:pt x="81" y="23"/>
                  </a:lnTo>
                  <a:lnTo>
                    <a:pt x="80" y="25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78" name="Freeform 44"/>
            <p:cNvSpPr>
              <a:spLocks/>
            </p:cNvSpPr>
            <p:nvPr/>
          </p:nvSpPr>
          <p:spPr bwMode="auto">
            <a:xfrm>
              <a:off x="4586" y="2340"/>
              <a:ext cx="107" cy="54"/>
            </a:xfrm>
            <a:custGeom>
              <a:avLst/>
              <a:gdLst>
                <a:gd name="T0" fmla="*/ 0 w 213"/>
                <a:gd name="T1" fmla="*/ 0 h 110"/>
                <a:gd name="T2" fmla="*/ 0 w 213"/>
                <a:gd name="T3" fmla="*/ 0 h 110"/>
                <a:gd name="T4" fmla="*/ 0 w 213"/>
                <a:gd name="T5" fmla="*/ 0 h 110"/>
                <a:gd name="T6" fmla="*/ 0 w 213"/>
                <a:gd name="T7" fmla="*/ 0 h 110"/>
                <a:gd name="T8" fmla="*/ 0 w 213"/>
                <a:gd name="T9" fmla="*/ 0 h 110"/>
                <a:gd name="T10" fmla="*/ 107 w 213"/>
                <a:gd name="T11" fmla="*/ 49 h 110"/>
                <a:gd name="T12" fmla="*/ 106 w 213"/>
                <a:gd name="T13" fmla="*/ 50 h 110"/>
                <a:gd name="T14" fmla="*/ 106 w 213"/>
                <a:gd name="T15" fmla="*/ 51 h 110"/>
                <a:gd name="T16" fmla="*/ 106 w 213"/>
                <a:gd name="T17" fmla="*/ 53 h 110"/>
                <a:gd name="T18" fmla="*/ 106 w 213"/>
                <a:gd name="T19" fmla="*/ 54 h 110"/>
                <a:gd name="T20" fmla="*/ 0 w 213"/>
                <a:gd name="T21" fmla="*/ 0 h 11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13"/>
                <a:gd name="T34" fmla="*/ 0 h 110"/>
                <a:gd name="T35" fmla="*/ 213 w 213"/>
                <a:gd name="T36" fmla="*/ 110 h 110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13" h="110">
                  <a:moveTo>
                    <a:pt x="0" y="1"/>
                  </a:moveTo>
                  <a:lnTo>
                    <a:pt x="0" y="0"/>
                  </a:lnTo>
                  <a:lnTo>
                    <a:pt x="213" y="99"/>
                  </a:lnTo>
                  <a:lnTo>
                    <a:pt x="212" y="102"/>
                  </a:lnTo>
                  <a:lnTo>
                    <a:pt x="212" y="104"/>
                  </a:lnTo>
                  <a:lnTo>
                    <a:pt x="212" y="108"/>
                  </a:lnTo>
                  <a:lnTo>
                    <a:pt x="212" y="11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79" name="Freeform 45"/>
            <p:cNvSpPr>
              <a:spLocks/>
            </p:cNvSpPr>
            <p:nvPr/>
          </p:nvSpPr>
          <p:spPr bwMode="auto">
            <a:xfrm>
              <a:off x="4589" y="2331"/>
              <a:ext cx="109" cy="43"/>
            </a:xfrm>
            <a:custGeom>
              <a:avLst/>
              <a:gdLst>
                <a:gd name="T0" fmla="*/ 0 w 216"/>
                <a:gd name="T1" fmla="*/ 0 h 85"/>
                <a:gd name="T2" fmla="*/ 109 w 216"/>
                <a:gd name="T3" fmla="*/ 37 h 85"/>
                <a:gd name="T4" fmla="*/ 108 w 216"/>
                <a:gd name="T5" fmla="*/ 38 h 85"/>
                <a:gd name="T6" fmla="*/ 108 w 216"/>
                <a:gd name="T7" fmla="*/ 40 h 85"/>
                <a:gd name="T8" fmla="*/ 108 w 216"/>
                <a:gd name="T9" fmla="*/ 42 h 85"/>
                <a:gd name="T10" fmla="*/ 107 w 216"/>
                <a:gd name="T11" fmla="*/ 43 h 85"/>
                <a:gd name="T12" fmla="*/ 0 w 216"/>
                <a:gd name="T13" fmla="*/ 0 h 85"/>
                <a:gd name="T14" fmla="*/ 0 w 216"/>
                <a:gd name="T15" fmla="*/ 0 h 85"/>
                <a:gd name="T16" fmla="*/ 0 w 216"/>
                <a:gd name="T17" fmla="*/ 0 h 85"/>
                <a:gd name="T18" fmla="*/ 0 w 216"/>
                <a:gd name="T19" fmla="*/ 0 h 85"/>
                <a:gd name="T20" fmla="*/ 0 w 216"/>
                <a:gd name="T21" fmla="*/ 0 h 85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16"/>
                <a:gd name="T34" fmla="*/ 0 h 85"/>
                <a:gd name="T35" fmla="*/ 216 w 216"/>
                <a:gd name="T36" fmla="*/ 85 h 85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16" h="85">
                  <a:moveTo>
                    <a:pt x="0" y="0"/>
                  </a:moveTo>
                  <a:lnTo>
                    <a:pt x="216" y="74"/>
                  </a:lnTo>
                  <a:lnTo>
                    <a:pt x="215" y="76"/>
                  </a:lnTo>
                  <a:lnTo>
                    <a:pt x="215" y="80"/>
                  </a:lnTo>
                  <a:lnTo>
                    <a:pt x="214" y="83"/>
                  </a:lnTo>
                  <a:lnTo>
                    <a:pt x="213" y="8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80" name="Freeform 46"/>
            <p:cNvSpPr>
              <a:spLocks/>
            </p:cNvSpPr>
            <p:nvPr/>
          </p:nvSpPr>
          <p:spPr bwMode="auto">
            <a:xfrm>
              <a:off x="4703" y="2359"/>
              <a:ext cx="21" cy="12"/>
            </a:xfrm>
            <a:custGeom>
              <a:avLst/>
              <a:gdLst>
                <a:gd name="T0" fmla="*/ 21 w 40"/>
                <a:gd name="T1" fmla="*/ 7 h 26"/>
                <a:gd name="T2" fmla="*/ 20 w 40"/>
                <a:gd name="T3" fmla="*/ 8 h 26"/>
                <a:gd name="T4" fmla="*/ 20 w 40"/>
                <a:gd name="T5" fmla="*/ 9 h 26"/>
                <a:gd name="T6" fmla="*/ 20 w 40"/>
                <a:gd name="T7" fmla="*/ 11 h 26"/>
                <a:gd name="T8" fmla="*/ 19 w 40"/>
                <a:gd name="T9" fmla="*/ 12 h 26"/>
                <a:gd name="T10" fmla="*/ 0 w 40"/>
                <a:gd name="T11" fmla="*/ 6 h 26"/>
                <a:gd name="T12" fmla="*/ 1 w 40"/>
                <a:gd name="T13" fmla="*/ 5 h 26"/>
                <a:gd name="T14" fmla="*/ 1 w 40"/>
                <a:gd name="T15" fmla="*/ 3 h 26"/>
                <a:gd name="T16" fmla="*/ 2 w 40"/>
                <a:gd name="T17" fmla="*/ 2 h 26"/>
                <a:gd name="T18" fmla="*/ 2 w 40"/>
                <a:gd name="T19" fmla="*/ 0 h 26"/>
                <a:gd name="T20" fmla="*/ 21 w 40"/>
                <a:gd name="T21" fmla="*/ 7 h 2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40"/>
                <a:gd name="T34" fmla="*/ 0 h 26"/>
                <a:gd name="T35" fmla="*/ 40 w 40"/>
                <a:gd name="T36" fmla="*/ 26 h 2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40" h="26">
                  <a:moveTo>
                    <a:pt x="40" y="15"/>
                  </a:moveTo>
                  <a:lnTo>
                    <a:pt x="39" y="18"/>
                  </a:lnTo>
                  <a:lnTo>
                    <a:pt x="39" y="20"/>
                  </a:lnTo>
                  <a:lnTo>
                    <a:pt x="38" y="23"/>
                  </a:lnTo>
                  <a:lnTo>
                    <a:pt x="37" y="26"/>
                  </a:lnTo>
                  <a:lnTo>
                    <a:pt x="0" y="13"/>
                  </a:lnTo>
                  <a:lnTo>
                    <a:pt x="1" y="10"/>
                  </a:lnTo>
                  <a:lnTo>
                    <a:pt x="2" y="6"/>
                  </a:lnTo>
                  <a:lnTo>
                    <a:pt x="3" y="4"/>
                  </a:lnTo>
                  <a:lnTo>
                    <a:pt x="4" y="0"/>
                  </a:lnTo>
                  <a:lnTo>
                    <a:pt x="40" y="15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81" name="Freeform 47"/>
            <p:cNvSpPr>
              <a:spLocks/>
            </p:cNvSpPr>
            <p:nvPr/>
          </p:nvSpPr>
          <p:spPr bwMode="auto">
            <a:xfrm>
              <a:off x="4707" y="2348"/>
              <a:ext cx="19" cy="14"/>
            </a:xfrm>
            <a:custGeom>
              <a:avLst/>
              <a:gdLst>
                <a:gd name="T0" fmla="*/ 0 w 37"/>
                <a:gd name="T1" fmla="*/ 6 h 26"/>
                <a:gd name="T2" fmla="*/ 1 w 37"/>
                <a:gd name="T3" fmla="*/ 5 h 26"/>
                <a:gd name="T4" fmla="*/ 2 w 37"/>
                <a:gd name="T5" fmla="*/ 3 h 26"/>
                <a:gd name="T6" fmla="*/ 3 w 37"/>
                <a:gd name="T7" fmla="*/ 2 h 26"/>
                <a:gd name="T8" fmla="*/ 3 w 37"/>
                <a:gd name="T9" fmla="*/ 0 h 26"/>
                <a:gd name="T10" fmla="*/ 19 w 37"/>
                <a:gd name="T11" fmla="*/ 7 h 26"/>
                <a:gd name="T12" fmla="*/ 18 w 37"/>
                <a:gd name="T13" fmla="*/ 9 h 26"/>
                <a:gd name="T14" fmla="*/ 18 w 37"/>
                <a:gd name="T15" fmla="*/ 11 h 26"/>
                <a:gd name="T16" fmla="*/ 18 w 37"/>
                <a:gd name="T17" fmla="*/ 13 h 26"/>
                <a:gd name="T18" fmla="*/ 18 w 37"/>
                <a:gd name="T19" fmla="*/ 14 h 26"/>
                <a:gd name="T20" fmla="*/ 0 w 37"/>
                <a:gd name="T21" fmla="*/ 6 h 2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37"/>
                <a:gd name="T34" fmla="*/ 0 h 26"/>
                <a:gd name="T35" fmla="*/ 37 w 37"/>
                <a:gd name="T36" fmla="*/ 26 h 2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37" h="26">
                  <a:moveTo>
                    <a:pt x="0" y="12"/>
                  </a:moveTo>
                  <a:lnTo>
                    <a:pt x="1" y="9"/>
                  </a:lnTo>
                  <a:lnTo>
                    <a:pt x="3" y="5"/>
                  </a:lnTo>
                  <a:lnTo>
                    <a:pt x="5" y="3"/>
                  </a:lnTo>
                  <a:lnTo>
                    <a:pt x="6" y="0"/>
                  </a:lnTo>
                  <a:lnTo>
                    <a:pt x="37" y="13"/>
                  </a:lnTo>
                  <a:lnTo>
                    <a:pt x="36" y="17"/>
                  </a:lnTo>
                  <a:lnTo>
                    <a:pt x="36" y="20"/>
                  </a:lnTo>
                  <a:lnTo>
                    <a:pt x="36" y="24"/>
                  </a:lnTo>
                  <a:lnTo>
                    <a:pt x="35" y="26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82" name="Freeform 48"/>
            <p:cNvSpPr>
              <a:spLocks/>
            </p:cNvSpPr>
            <p:nvPr/>
          </p:nvSpPr>
          <p:spPr bwMode="auto">
            <a:xfrm>
              <a:off x="4723" y="2377"/>
              <a:ext cx="35" cy="14"/>
            </a:xfrm>
            <a:custGeom>
              <a:avLst/>
              <a:gdLst>
                <a:gd name="T0" fmla="*/ 35 w 70"/>
                <a:gd name="T1" fmla="*/ 14 h 29"/>
                <a:gd name="T2" fmla="*/ 0 w 70"/>
                <a:gd name="T3" fmla="*/ 4 h 29"/>
                <a:gd name="T4" fmla="*/ 1 w 70"/>
                <a:gd name="T5" fmla="*/ 3 h 29"/>
                <a:gd name="T6" fmla="*/ 1 w 70"/>
                <a:gd name="T7" fmla="*/ 2 h 29"/>
                <a:gd name="T8" fmla="*/ 1 w 70"/>
                <a:gd name="T9" fmla="*/ 1 h 29"/>
                <a:gd name="T10" fmla="*/ 2 w 70"/>
                <a:gd name="T11" fmla="*/ 0 h 29"/>
                <a:gd name="T12" fmla="*/ 35 w 70"/>
                <a:gd name="T13" fmla="*/ 11 h 29"/>
                <a:gd name="T14" fmla="*/ 35 w 70"/>
                <a:gd name="T15" fmla="*/ 12 h 29"/>
                <a:gd name="T16" fmla="*/ 35 w 70"/>
                <a:gd name="T17" fmla="*/ 12 h 29"/>
                <a:gd name="T18" fmla="*/ 35 w 70"/>
                <a:gd name="T19" fmla="*/ 14 h 29"/>
                <a:gd name="T20" fmla="*/ 35 w 70"/>
                <a:gd name="T21" fmla="*/ 14 h 29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70"/>
                <a:gd name="T34" fmla="*/ 0 h 29"/>
                <a:gd name="T35" fmla="*/ 70 w 70"/>
                <a:gd name="T36" fmla="*/ 29 h 29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70" h="29">
                  <a:moveTo>
                    <a:pt x="69" y="29"/>
                  </a:moveTo>
                  <a:lnTo>
                    <a:pt x="0" y="9"/>
                  </a:lnTo>
                  <a:lnTo>
                    <a:pt x="1" y="7"/>
                  </a:lnTo>
                  <a:lnTo>
                    <a:pt x="2" y="5"/>
                  </a:lnTo>
                  <a:lnTo>
                    <a:pt x="2" y="2"/>
                  </a:lnTo>
                  <a:lnTo>
                    <a:pt x="4" y="0"/>
                  </a:lnTo>
                  <a:lnTo>
                    <a:pt x="70" y="23"/>
                  </a:lnTo>
                  <a:lnTo>
                    <a:pt x="70" y="24"/>
                  </a:lnTo>
                  <a:lnTo>
                    <a:pt x="70" y="25"/>
                  </a:lnTo>
                  <a:lnTo>
                    <a:pt x="69" y="28"/>
                  </a:lnTo>
                  <a:lnTo>
                    <a:pt x="69" y="29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83" name="Freeform 49"/>
            <p:cNvSpPr>
              <a:spLocks/>
            </p:cNvSpPr>
            <p:nvPr/>
          </p:nvSpPr>
          <p:spPr bwMode="auto">
            <a:xfrm>
              <a:off x="4698" y="2379"/>
              <a:ext cx="19" cy="11"/>
            </a:xfrm>
            <a:custGeom>
              <a:avLst/>
              <a:gdLst>
                <a:gd name="T0" fmla="*/ 2 w 40"/>
                <a:gd name="T1" fmla="*/ 0 h 21"/>
                <a:gd name="T2" fmla="*/ 19 w 40"/>
                <a:gd name="T3" fmla="*/ 5 h 21"/>
                <a:gd name="T4" fmla="*/ 18 w 40"/>
                <a:gd name="T5" fmla="*/ 7 h 21"/>
                <a:gd name="T6" fmla="*/ 17 w 40"/>
                <a:gd name="T7" fmla="*/ 8 h 21"/>
                <a:gd name="T8" fmla="*/ 17 w 40"/>
                <a:gd name="T9" fmla="*/ 9 h 21"/>
                <a:gd name="T10" fmla="*/ 16 w 40"/>
                <a:gd name="T11" fmla="*/ 11 h 21"/>
                <a:gd name="T12" fmla="*/ 0 w 40"/>
                <a:gd name="T13" fmla="*/ 7 h 21"/>
                <a:gd name="T14" fmla="*/ 1 w 40"/>
                <a:gd name="T15" fmla="*/ 5 h 21"/>
                <a:gd name="T16" fmla="*/ 1 w 40"/>
                <a:gd name="T17" fmla="*/ 4 h 21"/>
                <a:gd name="T18" fmla="*/ 1 w 40"/>
                <a:gd name="T19" fmla="*/ 2 h 21"/>
                <a:gd name="T20" fmla="*/ 2 w 40"/>
                <a:gd name="T21" fmla="*/ 0 h 21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40"/>
                <a:gd name="T34" fmla="*/ 0 h 21"/>
                <a:gd name="T35" fmla="*/ 40 w 40"/>
                <a:gd name="T36" fmla="*/ 21 h 21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40" h="21">
                  <a:moveTo>
                    <a:pt x="4" y="0"/>
                  </a:moveTo>
                  <a:lnTo>
                    <a:pt x="40" y="9"/>
                  </a:lnTo>
                  <a:lnTo>
                    <a:pt x="38" y="13"/>
                  </a:lnTo>
                  <a:lnTo>
                    <a:pt x="36" y="15"/>
                  </a:lnTo>
                  <a:lnTo>
                    <a:pt x="35" y="18"/>
                  </a:lnTo>
                  <a:lnTo>
                    <a:pt x="34" y="21"/>
                  </a:lnTo>
                  <a:lnTo>
                    <a:pt x="0" y="13"/>
                  </a:lnTo>
                  <a:lnTo>
                    <a:pt x="2" y="10"/>
                  </a:lnTo>
                  <a:lnTo>
                    <a:pt x="3" y="7"/>
                  </a:lnTo>
                  <a:lnTo>
                    <a:pt x="3" y="3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84" name="Freeform 50"/>
            <p:cNvSpPr>
              <a:spLocks/>
            </p:cNvSpPr>
            <p:nvPr/>
          </p:nvSpPr>
          <p:spPr bwMode="auto">
            <a:xfrm>
              <a:off x="4700" y="2369"/>
              <a:ext cx="21" cy="11"/>
            </a:xfrm>
            <a:custGeom>
              <a:avLst/>
              <a:gdLst>
                <a:gd name="T0" fmla="*/ 0 w 41"/>
                <a:gd name="T1" fmla="*/ 6 h 22"/>
                <a:gd name="T2" fmla="*/ 1 w 41"/>
                <a:gd name="T3" fmla="*/ 5 h 22"/>
                <a:gd name="T4" fmla="*/ 1 w 41"/>
                <a:gd name="T5" fmla="*/ 3 h 22"/>
                <a:gd name="T6" fmla="*/ 1 w 41"/>
                <a:gd name="T7" fmla="*/ 1 h 22"/>
                <a:gd name="T8" fmla="*/ 2 w 41"/>
                <a:gd name="T9" fmla="*/ 0 h 22"/>
                <a:gd name="T10" fmla="*/ 21 w 41"/>
                <a:gd name="T11" fmla="*/ 6 h 22"/>
                <a:gd name="T12" fmla="*/ 20 w 41"/>
                <a:gd name="T13" fmla="*/ 7 h 22"/>
                <a:gd name="T14" fmla="*/ 20 w 41"/>
                <a:gd name="T15" fmla="*/ 9 h 22"/>
                <a:gd name="T16" fmla="*/ 20 w 41"/>
                <a:gd name="T17" fmla="*/ 10 h 22"/>
                <a:gd name="T18" fmla="*/ 19 w 41"/>
                <a:gd name="T19" fmla="*/ 11 h 22"/>
                <a:gd name="T20" fmla="*/ 0 w 41"/>
                <a:gd name="T21" fmla="*/ 6 h 22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41"/>
                <a:gd name="T34" fmla="*/ 0 h 22"/>
                <a:gd name="T35" fmla="*/ 41 w 41"/>
                <a:gd name="T36" fmla="*/ 22 h 22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41" h="22">
                  <a:moveTo>
                    <a:pt x="0" y="12"/>
                  </a:moveTo>
                  <a:lnTo>
                    <a:pt x="1" y="9"/>
                  </a:lnTo>
                  <a:lnTo>
                    <a:pt x="2" y="6"/>
                  </a:lnTo>
                  <a:lnTo>
                    <a:pt x="2" y="2"/>
                  </a:lnTo>
                  <a:lnTo>
                    <a:pt x="3" y="0"/>
                  </a:lnTo>
                  <a:lnTo>
                    <a:pt x="41" y="13"/>
                  </a:lnTo>
                  <a:lnTo>
                    <a:pt x="40" y="15"/>
                  </a:lnTo>
                  <a:lnTo>
                    <a:pt x="40" y="17"/>
                  </a:lnTo>
                  <a:lnTo>
                    <a:pt x="39" y="20"/>
                  </a:lnTo>
                  <a:lnTo>
                    <a:pt x="38" y="2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85" name="Freeform 51"/>
            <p:cNvSpPr>
              <a:spLocks/>
            </p:cNvSpPr>
            <p:nvPr/>
          </p:nvSpPr>
          <p:spPr bwMode="auto">
            <a:xfrm>
              <a:off x="4588" y="2335"/>
              <a:ext cx="107" cy="50"/>
            </a:xfrm>
            <a:custGeom>
              <a:avLst/>
              <a:gdLst>
                <a:gd name="T0" fmla="*/ 107 w 215"/>
                <a:gd name="T1" fmla="*/ 43 h 99"/>
                <a:gd name="T2" fmla="*/ 106 w 215"/>
                <a:gd name="T3" fmla="*/ 45 h 99"/>
                <a:gd name="T4" fmla="*/ 106 w 215"/>
                <a:gd name="T5" fmla="*/ 46 h 99"/>
                <a:gd name="T6" fmla="*/ 106 w 215"/>
                <a:gd name="T7" fmla="*/ 48 h 99"/>
                <a:gd name="T8" fmla="*/ 106 w 215"/>
                <a:gd name="T9" fmla="*/ 50 h 99"/>
                <a:gd name="T10" fmla="*/ 0 w 215"/>
                <a:gd name="T11" fmla="*/ 1 h 99"/>
                <a:gd name="T12" fmla="*/ 0 w 215"/>
                <a:gd name="T13" fmla="*/ 1 h 99"/>
                <a:gd name="T14" fmla="*/ 0 w 215"/>
                <a:gd name="T15" fmla="*/ 0 h 99"/>
                <a:gd name="T16" fmla="*/ 0 w 215"/>
                <a:gd name="T17" fmla="*/ 0 h 99"/>
                <a:gd name="T18" fmla="*/ 0 w 215"/>
                <a:gd name="T19" fmla="*/ 0 h 99"/>
                <a:gd name="T20" fmla="*/ 107 w 215"/>
                <a:gd name="T21" fmla="*/ 43 h 99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15"/>
                <a:gd name="T34" fmla="*/ 0 h 99"/>
                <a:gd name="T35" fmla="*/ 215 w 215"/>
                <a:gd name="T36" fmla="*/ 99 h 99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15" h="99">
                  <a:moveTo>
                    <a:pt x="215" y="85"/>
                  </a:moveTo>
                  <a:lnTo>
                    <a:pt x="213" y="89"/>
                  </a:lnTo>
                  <a:lnTo>
                    <a:pt x="213" y="92"/>
                  </a:lnTo>
                  <a:lnTo>
                    <a:pt x="213" y="96"/>
                  </a:lnTo>
                  <a:lnTo>
                    <a:pt x="212" y="99"/>
                  </a:lnTo>
                  <a:lnTo>
                    <a:pt x="0" y="1"/>
                  </a:lnTo>
                  <a:lnTo>
                    <a:pt x="1" y="1"/>
                  </a:lnTo>
                  <a:lnTo>
                    <a:pt x="1" y="0"/>
                  </a:lnTo>
                  <a:lnTo>
                    <a:pt x="215" y="85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86" name="Freeform 52"/>
            <p:cNvSpPr>
              <a:spLocks/>
            </p:cNvSpPr>
            <p:nvPr/>
          </p:nvSpPr>
          <p:spPr bwMode="auto">
            <a:xfrm>
              <a:off x="4697" y="2390"/>
              <a:ext cx="15" cy="8"/>
            </a:xfrm>
            <a:custGeom>
              <a:avLst/>
              <a:gdLst>
                <a:gd name="T0" fmla="*/ 0 w 31"/>
                <a:gd name="T1" fmla="*/ 0 h 16"/>
                <a:gd name="T2" fmla="*/ 15 w 31"/>
                <a:gd name="T3" fmla="*/ 3 h 16"/>
                <a:gd name="T4" fmla="*/ 15 w 31"/>
                <a:gd name="T5" fmla="*/ 4 h 16"/>
                <a:gd name="T6" fmla="*/ 14 w 31"/>
                <a:gd name="T7" fmla="*/ 5 h 16"/>
                <a:gd name="T8" fmla="*/ 13 w 31"/>
                <a:gd name="T9" fmla="*/ 7 h 16"/>
                <a:gd name="T10" fmla="*/ 12 w 31"/>
                <a:gd name="T11" fmla="*/ 8 h 16"/>
                <a:gd name="T12" fmla="*/ 0 w 31"/>
                <a:gd name="T13" fmla="*/ 5 h 16"/>
                <a:gd name="T14" fmla="*/ 0 w 31"/>
                <a:gd name="T15" fmla="*/ 4 h 16"/>
                <a:gd name="T16" fmla="*/ 0 w 31"/>
                <a:gd name="T17" fmla="*/ 3 h 16"/>
                <a:gd name="T18" fmla="*/ 0 w 31"/>
                <a:gd name="T19" fmla="*/ 1 h 16"/>
                <a:gd name="T20" fmla="*/ 0 w 31"/>
                <a:gd name="T21" fmla="*/ 0 h 1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31"/>
                <a:gd name="T34" fmla="*/ 0 h 16"/>
                <a:gd name="T35" fmla="*/ 31 w 31"/>
                <a:gd name="T36" fmla="*/ 16 h 1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31" h="16">
                  <a:moveTo>
                    <a:pt x="1" y="0"/>
                  </a:moveTo>
                  <a:lnTo>
                    <a:pt x="31" y="7"/>
                  </a:lnTo>
                  <a:lnTo>
                    <a:pt x="30" y="9"/>
                  </a:lnTo>
                  <a:lnTo>
                    <a:pt x="29" y="11"/>
                  </a:lnTo>
                  <a:lnTo>
                    <a:pt x="27" y="14"/>
                  </a:lnTo>
                  <a:lnTo>
                    <a:pt x="25" y="16"/>
                  </a:lnTo>
                  <a:lnTo>
                    <a:pt x="0" y="11"/>
                  </a:lnTo>
                  <a:lnTo>
                    <a:pt x="0" y="9"/>
                  </a:lnTo>
                  <a:lnTo>
                    <a:pt x="1" y="6"/>
                  </a:lnTo>
                  <a:lnTo>
                    <a:pt x="1" y="3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87" name="Freeform 53"/>
            <p:cNvSpPr>
              <a:spLocks/>
            </p:cNvSpPr>
            <p:nvPr/>
          </p:nvSpPr>
          <p:spPr bwMode="auto">
            <a:xfrm>
              <a:off x="4718" y="2385"/>
              <a:ext cx="38" cy="15"/>
            </a:xfrm>
            <a:custGeom>
              <a:avLst/>
              <a:gdLst>
                <a:gd name="T0" fmla="*/ 37 w 76"/>
                <a:gd name="T1" fmla="*/ 15 h 29"/>
                <a:gd name="T2" fmla="*/ 0 w 76"/>
                <a:gd name="T3" fmla="*/ 6 h 29"/>
                <a:gd name="T4" fmla="*/ 1 w 76"/>
                <a:gd name="T5" fmla="*/ 5 h 29"/>
                <a:gd name="T6" fmla="*/ 1 w 76"/>
                <a:gd name="T7" fmla="*/ 3 h 29"/>
                <a:gd name="T8" fmla="*/ 2 w 76"/>
                <a:gd name="T9" fmla="*/ 2 h 29"/>
                <a:gd name="T10" fmla="*/ 3 w 76"/>
                <a:gd name="T11" fmla="*/ 0 h 29"/>
                <a:gd name="T12" fmla="*/ 38 w 76"/>
                <a:gd name="T13" fmla="*/ 10 h 29"/>
                <a:gd name="T14" fmla="*/ 38 w 76"/>
                <a:gd name="T15" fmla="*/ 11 h 29"/>
                <a:gd name="T16" fmla="*/ 38 w 76"/>
                <a:gd name="T17" fmla="*/ 13 h 29"/>
                <a:gd name="T18" fmla="*/ 38 w 76"/>
                <a:gd name="T19" fmla="*/ 14 h 29"/>
                <a:gd name="T20" fmla="*/ 37 w 76"/>
                <a:gd name="T21" fmla="*/ 15 h 29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76"/>
                <a:gd name="T34" fmla="*/ 0 h 29"/>
                <a:gd name="T35" fmla="*/ 76 w 76"/>
                <a:gd name="T36" fmla="*/ 29 h 29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76" h="29">
                  <a:moveTo>
                    <a:pt x="74" y="29"/>
                  </a:moveTo>
                  <a:lnTo>
                    <a:pt x="0" y="12"/>
                  </a:lnTo>
                  <a:lnTo>
                    <a:pt x="1" y="10"/>
                  </a:lnTo>
                  <a:lnTo>
                    <a:pt x="3" y="6"/>
                  </a:lnTo>
                  <a:lnTo>
                    <a:pt x="4" y="4"/>
                  </a:lnTo>
                  <a:lnTo>
                    <a:pt x="6" y="0"/>
                  </a:lnTo>
                  <a:lnTo>
                    <a:pt x="76" y="20"/>
                  </a:lnTo>
                  <a:lnTo>
                    <a:pt x="75" y="22"/>
                  </a:lnTo>
                  <a:lnTo>
                    <a:pt x="75" y="25"/>
                  </a:lnTo>
                  <a:lnTo>
                    <a:pt x="75" y="27"/>
                  </a:lnTo>
                  <a:lnTo>
                    <a:pt x="74" y="29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88" name="Freeform 54"/>
            <p:cNvSpPr>
              <a:spLocks/>
            </p:cNvSpPr>
            <p:nvPr/>
          </p:nvSpPr>
          <p:spPr bwMode="auto">
            <a:xfrm>
              <a:off x="4726" y="2368"/>
              <a:ext cx="34" cy="16"/>
            </a:xfrm>
            <a:custGeom>
              <a:avLst/>
              <a:gdLst>
                <a:gd name="T0" fmla="*/ 34 w 69"/>
                <a:gd name="T1" fmla="*/ 16 h 32"/>
                <a:gd name="T2" fmla="*/ 0 w 69"/>
                <a:gd name="T3" fmla="*/ 4 h 32"/>
                <a:gd name="T4" fmla="*/ 0 w 69"/>
                <a:gd name="T5" fmla="*/ 3 h 32"/>
                <a:gd name="T6" fmla="*/ 1 w 69"/>
                <a:gd name="T7" fmla="*/ 2 h 32"/>
                <a:gd name="T8" fmla="*/ 1 w 69"/>
                <a:gd name="T9" fmla="*/ 1 h 32"/>
                <a:gd name="T10" fmla="*/ 1 w 69"/>
                <a:gd name="T11" fmla="*/ 0 h 32"/>
                <a:gd name="T12" fmla="*/ 34 w 69"/>
                <a:gd name="T13" fmla="*/ 13 h 32"/>
                <a:gd name="T14" fmla="*/ 34 w 69"/>
                <a:gd name="T15" fmla="*/ 13 h 32"/>
                <a:gd name="T16" fmla="*/ 34 w 69"/>
                <a:gd name="T17" fmla="*/ 14 h 32"/>
                <a:gd name="T18" fmla="*/ 34 w 69"/>
                <a:gd name="T19" fmla="*/ 15 h 32"/>
                <a:gd name="T20" fmla="*/ 34 w 69"/>
                <a:gd name="T21" fmla="*/ 16 h 32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69"/>
                <a:gd name="T34" fmla="*/ 0 h 32"/>
                <a:gd name="T35" fmla="*/ 69 w 69"/>
                <a:gd name="T36" fmla="*/ 32 h 32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69" h="32">
                  <a:moveTo>
                    <a:pt x="68" y="32"/>
                  </a:moveTo>
                  <a:lnTo>
                    <a:pt x="0" y="9"/>
                  </a:lnTo>
                  <a:lnTo>
                    <a:pt x="1" y="7"/>
                  </a:lnTo>
                  <a:lnTo>
                    <a:pt x="2" y="4"/>
                  </a:lnTo>
                  <a:lnTo>
                    <a:pt x="2" y="2"/>
                  </a:lnTo>
                  <a:lnTo>
                    <a:pt x="3" y="0"/>
                  </a:lnTo>
                  <a:lnTo>
                    <a:pt x="69" y="26"/>
                  </a:lnTo>
                  <a:lnTo>
                    <a:pt x="69" y="27"/>
                  </a:lnTo>
                  <a:lnTo>
                    <a:pt x="69" y="29"/>
                  </a:lnTo>
                  <a:lnTo>
                    <a:pt x="68" y="31"/>
                  </a:lnTo>
                  <a:lnTo>
                    <a:pt x="68" y="32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89" name="Freeform 55"/>
            <p:cNvSpPr>
              <a:spLocks/>
            </p:cNvSpPr>
            <p:nvPr/>
          </p:nvSpPr>
          <p:spPr bwMode="auto">
            <a:xfrm>
              <a:off x="4729" y="2358"/>
              <a:ext cx="36" cy="19"/>
            </a:xfrm>
            <a:custGeom>
              <a:avLst/>
              <a:gdLst>
                <a:gd name="T0" fmla="*/ 33 w 71"/>
                <a:gd name="T1" fmla="*/ 19 h 39"/>
                <a:gd name="T2" fmla="*/ 0 w 71"/>
                <a:gd name="T3" fmla="*/ 6 h 39"/>
                <a:gd name="T4" fmla="*/ 1 w 71"/>
                <a:gd name="T5" fmla="*/ 4 h 39"/>
                <a:gd name="T6" fmla="*/ 1 w 71"/>
                <a:gd name="T7" fmla="*/ 3 h 39"/>
                <a:gd name="T8" fmla="*/ 1 w 71"/>
                <a:gd name="T9" fmla="*/ 1 h 39"/>
                <a:gd name="T10" fmla="*/ 1 w 71"/>
                <a:gd name="T11" fmla="*/ 0 h 39"/>
                <a:gd name="T12" fmla="*/ 36 w 71"/>
                <a:gd name="T13" fmla="*/ 15 h 39"/>
                <a:gd name="T14" fmla="*/ 35 w 71"/>
                <a:gd name="T15" fmla="*/ 16 h 39"/>
                <a:gd name="T16" fmla="*/ 35 w 71"/>
                <a:gd name="T17" fmla="*/ 17 h 39"/>
                <a:gd name="T18" fmla="*/ 34 w 71"/>
                <a:gd name="T19" fmla="*/ 18 h 39"/>
                <a:gd name="T20" fmla="*/ 33 w 71"/>
                <a:gd name="T21" fmla="*/ 19 h 39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71"/>
                <a:gd name="T34" fmla="*/ 0 h 39"/>
                <a:gd name="T35" fmla="*/ 71 w 71"/>
                <a:gd name="T36" fmla="*/ 39 h 39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71" h="39">
                  <a:moveTo>
                    <a:pt x="66" y="39"/>
                  </a:moveTo>
                  <a:lnTo>
                    <a:pt x="0" y="12"/>
                  </a:lnTo>
                  <a:lnTo>
                    <a:pt x="1" y="9"/>
                  </a:lnTo>
                  <a:lnTo>
                    <a:pt x="1" y="6"/>
                  </a:lnTo>
                  <a:lnTo>
                    <a:pt x="1" y="2"/>
                  </a:lnTo>
                  <a:lnTo>
                    <a:pt x="2" y="0"/>
                  </a:lnTo>
                  <a:lnTo>
                    <a:pt x="71" y="31"/>
                  </a:lnTo>
                  <a:lnTo>
                    <a:pt x="70" y="33"/>
                  </a:lnTo>
                  <a:lnTo>
                    <a:pt x="69" y="35"/>
                  </a:lnTo>
                  <a:lnTo>
                    <a:pt x="68" y="37"/>
                  </a:lnTo>
                  <a:lnTo>
                    <a:pt x="66" y="39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90" name="Freeform 56"/>
            <p:cNvSpPr>
              <a:spLocks/>
            </p:cNvSpPr>
            <p:nvPr/>
          </p:nvSpPr>
          <p:spPr bwMode="auto">
            <a:xfrm>
              <a:off x="4593" y="2321"/>
              <a:ext cx="113" cy="32"/>
            </a:xfrm>
            <a:custGeom>
              <a:avLst/>
              <a:gdLst>
                <a:gd name="T0" fmla="*/ 0 w 227"/>
                <a:gd name="T1" fmla="*/ 0 h 65"/>
                <a:gd name="T2" fmla="*/ 113 w 227"/>
                <a:gd name="T3" fmla="*/ 26 h 65"/>
                <a:gd name="T4" fmla="*/ 112 w 227"/>
                <a:gd name="T5" fmla="*/ 27 h 65"/>
                <a:gd name="T6" fmla="*/ 112 w 227"/>
                <a:gd name="T7" fmla="*/ 29 h 65"/>
                <a:gd name="T8" fmla="*/ 111 w 227"/>
                <a:gd name="T9" fmla="*/ 31 h 65"/>
                <a:gd name="T10" fmla="*/ 110 w 227"/>
                <a:gd name="T11" fmla="*/ 32 h 65"/>
                <a:gd name="T12" fmla="*/ 0 w 227"/>
                <a:gd name="T13" fmla="*/ 1 h 65"/>
                <a:gd name="T14" fmla="*/ 0 w 227"/>
                <a:gd name="T15" fmla="*/ 1 h 65"/>
                <a:gd name="T16" fmla="*/ 0 w 227"/>
                <a:gd name="T17" fmla="*/ 0 h 65"/>
                <a:gd name="T18" fmla="*/ 0 w 227"/>
                <a:gd name="T19" fmla="*/ 0 h 65"/>
                <a:gd name="T20" fmla="*/ 0 w 227"/>
                <a:gd name="T21" fmla="*/ 0 h 65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27"/>
                <a:gd name="T34" fmla="*/ 0 h 65"/>
                <a:gd name="T35" fmla="*/ 227 w 227"/>
                <a:gd name="T36" fmla="*/ 65 h 65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27" h="65">
                  <a:moveTo>
                    <a:pt x="0" y="0"/>
                  </a:moveTo>
                  <a:lnTo>
                    <a:pt x="227" y="52"/>
                  </a:lnTo>
                  <a:lnTo>
                    <a:pt x="225" y="55"/>
                  </a:lnTo>
                  <a:lnTo>
                    <a:pt x="224" y="58"/>
                  </a:lnTo>
                  <a:lnTo>
                    <a:pt x="222" y="62"/>
                  </a:lnTo>
                  <a:lnTo>
                    <a:pt x="221" y="65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91" name="Freeform 57"/>
            <p:cNvSpPr>
              <a:spLocks/>
            </p:cNvSpPr>
            <p:nvPr/>
          </p:nvSpPr>
          <p:spPr bwMode="auto">
            <a:xfrm>
              <a:off x="4591" y="2326"/>
              <a:ext cx="111" cy="38"/>
            </a:xfrm>
            <a:custGeom>
              <a:avLst/>
              <a:gdLst>
                <a:gd name="T0" fmla="*/ 0 w 221"/>
                <a:gd name="T1" fmla="*/ 0 h 76"/>
                <a:gd name="T2" fmla="*/ 111 w 221"/>
                <a:gd name="T3" fmla="*/ 31 h 76"/>
                <a:gd name="T4" fmla="*/ 110 w 221"/>
                <a:gd name="T5" fmla="*/ 33 h 76"/>
                <a:gd name="T6" fmla="*/ 110 w 221"/>
                <a:gd name="T7" fmla="*/ 35 h 76"/>
                <a:gd name="T8" fmla="*/ 109 w 221"/>
                <a:gd name="T9" fmla="*/ 36 h 76"/>
                <a:gd name="T10" fmla="*/ 109 w 221"/>
                <a:gd name="T11" fmla="*/ 38 h 76"/>
                <a:gd name="T12" fmla="*/ 0 w 221"/>
                <a:gd name="T13" fmla="*/ 1 h 76"/>
                <a:gd name="T14" fmla="*/ 0 w 221"/>
                <a:gd name="T15" fmla="*/ 1 h 76"/>
                <a:gd name="T16" fmla="*/ 0 w 221"/>
                <a:gd name="T17" fmla="*/ 1 h 76"/>
                <a:gd name="T18" fmla="*/ 0 w 221"/>
                <a:gd name="T19" fmla="*/ 1 h 76"/>
                <a:gd name="T20" fmla="*/ 0 w 221"/>
                <a:gd name="T21" fmla="*/ 0 h 7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21"/>
                <a:gd name="T34" fmla="*/ 0 h 76"/>
                <a:gd name="T35" fmla="*/ 221 w 221"/>
                <a:gd name="T36" fmla="*/ 76 h 7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21" h="76">
                  <a:moveTo>
                    <a:pt x="0" y="0"/>
                  </a:moveTo>
                  <a:lnTo>
                    <a:pt x="221" y="63"/>
                  </a:lnTo>
                  <a:lnTo>
                    <a:pt x="220" y="65"/>
                  </a:lnTo>
                  <a:lnTo>
                    <a:pt x="219" y="69"/>
                  </a:lnTo>
                  <a:lnTo>
                    <a:pt x="218" y="72"/>
                  </a:lnTo>
                  <a:lnTo>
                    <a:pt x="217" y="76"/>
                  </a:lnTo>
                  <a:lnTo>
                    <a:pt x="0" y="2"/>
                  </a:lnTo>
                  <a:lnTo>
                    <a:pt x="0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92" name="Freeform 58"/>
            <p:cNvSpPr>
              <a:spLocks/>
            </p:cNvSpPr>
            <p:nvPr/>
          </p:nvSpPr>
          <p:spPr bwMode="auto">
            <a:xfrm>
              <a:off x="4566" y="2367"/>
              <a:ext cx="29" cy="97"/>
            </a:xfrm>
            <a:custGeom>
              <a:avLst/>
              <a:gdLst>
                <a:gd name="T0" fmla="*/ 0 w 57"/>
                <a:gd name="T1" fmla="*/ 77 h 193"/>
                <a:gd name="T2" fmla="*/ 3 w 57"/>
                <a:gd name="T3" fmla="*/ 47 h 193"/>
                <a:gd name="T4" fmla="*/ 6 w 57"/>
                <a:gd name="T5" fmla="*/ 25 h 193"/>
                <a:gd name="T6" fmla="*/ 9 w 57"/>
                <a:gd name="T7" fmla="*/ 9 h 193"/>
                <a:gd name="T8" fmla="*/ 11 w 57"/>
                <a:gd name="T9" fmla="*/ 0 h 193"/>
                <a:gd name="T10" fmla="*/ 12 w 57"/>
                <a:gd name="T11" fmla="*/ 8 h 193"/>
                <a:gd name="T12" fmla="*/ 14 w 57"/>
                <a:gd name="T13" fmla="*/ 18 h 193"/>
                <a:gd name="T14" fmla="*/ 19 w 57"/>
                <a:gd name="T15" fmla="*/ 29 h 193"/>
                <a:gd name="T16" fmla="*/ 23 w 57"/>
                <a:gd name="T17" fmla="*/ 43 h 193"/>
                <a:gd name="T18" fmla="*/ 24 w 57"/>
                <a:gd name="T19" fmla="*/ 46 h 193"/>
                <a:gd name="T20" fmla="*/ 26 w 57"/>
                <a:gd name="T21" fmla="*/ 50 h 193"/>
                <a:gd name="T22" fmla="*/ 27 w 57"/>
                <a:gd name="T23" fmla="*/ 53 h 193"/>
                <a:gd name="T24" fmla="*/ 29 w 57"/>
                <a:gd name="T25" fmla="*/ 56 h 193"/>
                <a:gd name="T26" fmla="*/ 25 w 57"/>
                <a:gd name="T27" fmla="*/ 63 h 193"/>
                <a:gd name="T28" fmla="*/ 21 w 57"/>
                <a:gd name="T29" fmla="*/ 69 h 193"/>
                <a:gd name="T30" fmla="*/ 17 w 57"/>
                <a:gd name="T31" fmla="*/ 75 h 193"/>
                <a:gd name="T32" fmla="*/ 14 w 57"/>
                <a:gd name="T33" fmla="*/ 80 h 193"/>
                <a:gd name="T34" fmla="*/ 10 w 57"/>
                <a:gd name="T35" fmla="*/ 85 h 193"/>
                <a:gd name="T36" fmla="*/ 7 w 57"/>
                <a:gd name="T37" fmla="*/ 89 h 193"/>
                <a:gd name="T38" fmla="*/ 4 w 57"/>
                <a:gd name="T39" fmla="*/ 93 h 193"/>
                <a:gd name="T40" fmla="*/ 1 w 57"/>
                <a:gd name="T41" fmla="*/ 97 h 193"/>
                <a:gd name="T42" fmla="*/ 0 w 57"/>
                <a:gd name="T43" fmla="*/ 92 h 193"/>
                <a:gd name="T44" fmla="*/ 0 w 57"/>
                <a:gd name="T45" fmla="*/ 87 h 193"/>
                <a:gd name="T46" fmla="*/ 0 w 57"/>
                <a:gd name="T47" fmla="*/ 82 h 193"/>
                <a:gd name="T48" fmla="*/ 0 w 57"/>
                <a:gd name="T49" fmla="*/ 77 h 193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57"/>
                <a:gd name="T76" fmla="*/ 0 h 193"/>
                <a:gd name="T77" fmla="*/ 57 w 57"/>
                <a:gd name="T78" fmla="*/ 193 h 193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57" h="193">
                  <a:moveTo>
                    <a:pt x="0" y="154"/>
                  </a:moveTo>
                  <a:lnTo>
                    <a:pt x="5" y="94"/>
                  </a:lnTo>
                  <a:lnTo>
                    <a:pt x="11" y="49"/>
                  </a:lnTo>
                  <a:lnTo>
                    <a:pt x="17" y="17"/>
                  </a:lnTo>
                  <a:lnTo>
                    <a:pt x="22" y="0"/>
                  </a:lnTo>
                  <a:lnTo>
                    <a:pt x="24" y="16"/>
                  </a:lnTo>
                  <a:lnTo>
                    <a:pt x="28" y="35"/>
                  </a:lnTo>
                  <a:lnTo>
                    <a:pt x="37" y="58"/>
                  </a:lnTo>
                  <a:lnTo>
                    <a:pt x="46" y="86"/>
                  </a:lnTo>
                  <a:lnTo>
                    <a:pt x="48" y="92"/>
                  </a:lnTo>
                  <a:lnTo>
                    <a:pt x="52" y="99"/>
                  </a:lnTo>
                  <a:lnTo>
                    <a:pt x="54" y="106"/>
                  </a:lnTo>
                  <a:lnTo>
                    <a:pt x="57" y="111"/>
                  </a:lnTo>
                  <a:lnTo>
                    <a:pt x="49" y="125"/>
                  </a:lnTo>
                  <a:lnTo>
                    <a:pt x="42" y="138"/>
                  </a:lnTo>
                  <a:lnTo>
                    <a:pt x="34" y="149"/>
                  </a:lnTo>
                  <a:lnTo>
                    <a:pt x="27" y="160"/>
                  </a:lnTo>
                  <a:lnTo>
                    <a:pt x="20" y="170"/>
                  </a:lnTo>
                  <a:lnTo>
                    <a:pt x="13" y="178"/>
                  </a:lnTo>
                  <a:lnTo>
                    <a:pt x="7" y="186"/>
                  </a:lnTo>
                  <a:lnTo>
                    <a:pt x="1" y="193"/>
                  </a:lnTo>
                  <a:lnTo>
                    <a:pt x="0" y="184"/>
                  </a:lnTo>
                  <a:lnTo>
                    <a:pt x="0" y="174"/>
                  </a:lnTo>
                  <a:lnTo>
                    <a:pt x="0" y="163"/>
                  </a:lnTo>
                  <a:lnTo>
                    <a:pt x="0" y="154"/>
                  </a:lnTo>
                  <a:close/>
                </a:path>
              </a:pathLst>
            </a:custGeom>
            <a:solidFill>
              <a:srgbClr val="82ADE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93" name="Freeform 59"/>
            <p:cNvSpPr>
              <a:spLocks/>
            </p:cNvSpPr>
            <p:nvPr/>
          </p:nvSpPr>
          <p:spPr bwMode="auto">
            <a:xfrm>
              <a:off x="4582" y="2352"/>
              <a:ext cx="34" cy="64"/>
            </a:xfrm>
            <a:custGeom>
              <a:avLst/>
              <a:gdLst>
                <a:gd name="T0" fmla="*/ 12 w 68"/>
                <a:gd name="T1" fmla="*/ 55 h 128"/>
                <a:gd name="T2" fmla="*/ 5 w 68"/>
                <a:gd name="T3" fmla="*/ 33 h 128"/>
                <a:gd name="T4" fmla="*/ 1 w 68"/>
                <a:gd name="T5" fmla="*/ 16 h 128"/>
                <a:gd name="T6" fmla="*/ 0 w 68"/>
                <a:gd name="T7" fmla="*/ 6 h 128"/>
                <a:gd name="T8" fmla="*/ 0 w 68"/>
                <a:gd name="T9" fmla="*/ 0 h 128"/>
                <a:gd name="T10" fmla="*/ 1 w 68"/>
                <a:gd name="T11" fmla="*/ 1 h 128"/>
                <a:gd name="T12" fmla="*/ 5 w 68"/>
                <a:gd name="T13" fmla="*/ 3 h 128"/>
                <a:gd name="T14" fmla="*/ 10 w 68"/>
                <a:gd name="T15" fmla="*/ 7 h 128"/>
                <a:gd name="T16" fmla="*/ 16 w 68"/>
                <a:gd name="T17" fmla="*/ 11 h 128"/>
                <a:gd name="T18" fmla="*/ 22 w 68"/>
                <a:gd name="T19" fmla="*/ 16 h 128"/>
                <a:gd name="T20" fmla="*/ 28 w 68"/>
                <a:gd name="T21" fmla="*/ 20 h 128"/>
                <a:gd name="T22" fmla="*/ 32 w 68"/>
                <a:gd name="T23" fmla="*/ 23 h 128"/>
                <a:gd name="T24" fmla="*/ 34 w 68"/>
                <a:gd name="T25" fmla="*/ 24 h 128"/>
                <a:gd name="T26" fmla="*/ 31 w 68"/>
                <a:gd name="T27" fmla="*/ 30 h 128"/>
                <a:gd name="T28" fmla="*/ 29 w 68"/>
                <a:gd name="T29" fmla="*/ 35 h 128"/>
                <a:gd name="T30" fmla="*/ 27 w 68"/>
                <a:gd name="T31" fmla="*/ 40 h 128"/>
                <a:gd name="T32" fmla="*/ 25 w 68"/>
                <a:gd name="T33" fmla="*/ 45 h 128"/>
                <a:gd name="T34" fmla="*/ 23 w 68"/>
                <a:gd name="T35" fmla="*/ 50 h 128"/>
                <a:gd name="T36" fmla="*/ 20 w 68"/>
                <a:gd name="T37" fmla="*/ 54 h 128"/>
                <a:gd name="T38" fmla="*/ 18 w 68"/>
                <a:gd name="T39" fmla="*/ 59 h 128"/>
                <a:gd name="T40" fmla="*/ 16 w 68"/>
                <a:gd name="T41" fmla="*/ 64 h 128"/>
                <a:gd name="T42" fmla="*/ 15 w 68"/>
                <a:gd name="T43" fmla="*/ 62 h 128"/>
                <a:gd name="T44" fmla="*/ 14 w 68"/>
                <a:gd name="T45" fmla="*/ 60 h 128"/>
                <a:gd name="T46" fmla="*/ 14 w 68"/>
                <a:gd name="T47" fmla="*/ 58 h 128"/>
                <a:gd name="T48" fmla="*/ 12 w 68"/>
                <a:gd name="T49" fmla="*/ 55 h 128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68"/>
                <a:gd name="T76" fmla="*/ 0 h 128"/>
                <a:gd name="T77" fmla="*/ 68 w 68"/>
                <a:gd name="T78" fmla="*/ 128 h 128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68" h="128">
                  <a:moveTo>
                    <a:pt x="25" y="111"/>
                  </a:moveTo>
                  <a:lnTo>
                    <a:pt x="10" y="67"/>
                  </a:lnTo>
                  <a:lnTo>
                    <a:pt x="2" y="33"/>
                  </a:lnTo>
                  <a:lnTo>
                    <a:pt x="0" y="12"/>
                  </a:lnTo>
                  <a:lnTo>
                    <a:pt x="0" y="0"/>
                  </a:lnTo>
                  <a:lnTo>
                    <a:pt x="2" y="2"/>
                  </a:lnTo>
                  <a:lnTo>
                    <a:pt x="10" y="7"/>
                  </a:lnTo>
                  <a:lnTo>
                    <a:pt x="21" y="15"/>
                  </a:lnTo>
                  <a:lnTo>
                    <a:pt x="32" y="23"/>
                  </a:lnTo>
                  <a:lnTo>
                    <a:pt x="45" y="32"/>
                  </a:lnTo>
                  <a:lnTo>
                    <a:pt x="56" y="40"/>
                  </a:lnTo>
                  <a:lnTo>
                    <a:pt x="64" y="46"/>
                  </a:lnTo>
                  <a:lnTo>
                    <a:pt x="68" y="48"/>
                  </a:lnTo>
                  <a:lnTo>
                    <a:pt x="63" y="60"/>
                  </a:lnTo>
                  <a:lnTo>
                    <a:pt x="59" y="70"/>
                  </a:lnTo>
                  <a:lnTo>
                    <a:pt x="54" y="80"/>
                  </a:lnTo>
                  <a:lnTo>
                    <a:pt x="51" y="91"/>
                  </a:lnTo>
                  <a:lnTo>
                    <a:pt x="46" y="100"/>
                  </a:lnTo>
                  <a:lnTo>
                    <a:pt x="41" y="109"/>
                  </a:lnTo>
                  <a:lnTo>
                    <a:pt x="37" y="118"/>
                  </a:lnTo>
                  <a:lnTo>
                    <a:pt x="32" y="128"/>
                  </a:lnTo>
                  <a:lnTo>
                    <a:pt x="31" y="124"/>
                  </a:lnTo>
                  <a:lnTo>
                    <a:pt x="29" y="120"/>
                  </a:lnTo>
                  <a:lnTo>
                    <a:pt x="28" y="116"/>
                  </a:lnTo>
                  <a:lnTo>
                    <a:pt x="25" y="111"/>
                  </a:lnTo>
                  <a:close/>
                </a:path>
              </a:pathLst>
            </a:custGeom>
            <a:solidFill>
              <a:srgbClr val="82ADE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94" name="Freeform 60"/>
            <p:cNvSpPr>
              <a:spLocks/>
            </p:cNvSpPr>
            <p:nvPr/>
          </p:nvSpPr>
          <p:spPr bwMode="auto">
            <a:xfrm>
              <a:off x="4585" y="2344"/>
              <a:ext cx="108" cy="59"/>
            </a:xfrm>
            <a:custGeom>
              <a:avLst/>
              <a:gdLst>
                <a:gd name="T0" fmla="*/ 0 w 216"/>
                <a:gd name="T1" fmla="*/ 1 h 117"/>
                <a:gd name="T2" fmla="*/ 0 w 216"/>
                <a:gd name="T3" fmla="*/ 0 h 117"/>
                <a:gd name="T4" fmla="*/ 0 w 216"/>
                <a:gd name="T5" fmla="*/ 0 h 117"/>
                <a:gd name="T6" fmla="*/ 0 w 216"/>
                <a:gd name="T7" fmla="*/ 0 h 117"/>
                <a:gd name="T8" fmla="*/ 0 w 216"/>
                <a:gd name="T9" fmla="*/ 0 h 117"/>
                <a:gd name="T10" fmla="*/ 108 w 216"/>
                <a:gd name="T11" fmla="*/ 55 h 117"/>
                <a:gd name="T12" fmla="*/ 108 w 216"/>
                <a:gd name="T13" fmla="*/ 56 h 117"/>
                <a:gd name="T14" fmla="*/ 108 w 216"/>
                <a:gd name="T15" fmla="*/ 57 h 117"/>
                <a:gd name="T16" fmla="*/ 108 w 216"/>
                <a:gd name="T17" fmla="*/ 58 h 117"/>
                <a:gd name="T18" fmla="*/ 108 w 216"/>
                <a:gd name="T19" fmla="*/ 59 h 117"/>
                <a:gd name="T20" fmla="*/ 0 w 216"/>
                <a:gd name="T21" fmla="*/ 1 h 117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16"/>
                <a:gd name="T34" fmla="*/ 0 h 117"/>
                <a:gd name="T35" fmla="*/ 216 w 216"/>
                <a:gd name="T36" fmla="*/ 117 h 117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16" h="117">
                  <a:moveTo>
                    <a:pt x="0" y="1"/>
                  </a:moveTo>
                  <a:lnTo>
                    <a:pt x="0" y="0"/>
                  </a:lnTo>
                  <a:lnTo>
                    <a:pt x="215" y="110"/>
                  </a:lnTo>
                  <a:lnTo>
                    <a:pt x="215" y="111"/>
                  </a:lnTo>
                  <a:lnTo>
                    <a:pt x="215" y="114"/>
                  </a:lnTo>
                  <a:lnTo>
                    <a:pt x="215" y="115"/>
                  </a:lnTo>
                  <a:lnTo>
                    <a:pt x="216" y="117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95" name="Freeform 61"/>
            <p:cNvSpPr>
              <a:spLocks/>
            </p:cNvSpPr>
            <p:nvPr/>
          </p:nvSpPr>
          <p:spPr bwMode="auto">
            <a:xfrm>
              <a:off x="4707" y="2404"/>
              <a:ext cx="48" cy="12"/>
            </a:xfrm>
            <a:custGeom>
              <a:avLst/>
              <a:gdLst>
                <a:gd name="T0" fmla="*/ 3 w 96"/>
                <a:gd name="T1" fmla="*/ 0 h 26"/>
                <a:gd name="T2" fmla="*/ 47 w 96"/>
                <a:gd name="T3" fmla="*/ 8 h 26"/>
                <a:gd name="T4" fmla="*/ 47 w 96"/>
                <a:gd name="T5" fmla="*/ 9 h 26"/>
                <a:gd name="T6" fmla="*/ 47 w 96"/>
                <a:gd name="T7" fmla="*/ 10 h 26"/>
                <a:gd name="T8" fmla="*/ 47 w 96"/>
                <a:gd name="T9" fmla="*/ 11 h 26"/>
                <a:gd name="T10" fmla="*/ 48 w 96"/>
                <a:gd name="T11" fmla="*/ 12 h 26"/>
                <a:gd name="T12" fmla="*/ 43 w 96"/>
                <a:gd name="T13" fmla="*/ 11 h 26"/>
                <a:gd name="T14" fmla="*/ 38 w 96"/>
                <a:gd name="T15" fmla="*/ 10 h 26"/>
                <a:gd name="T16" fmla="*/ 30 w 96"/>
                <a:gd name="T17" fmla="*/ 9 h 26"/>
                <a:gd name="T18" fmla="*/ 24 w 96"/>
                <a:gd name="T19" fmla="*/ 7 h 26"/>
                <a:gd name="T20" fmla="*/ 18 w 96"/>
                <a:gd name="T21" fmla="*/ 6 h 26"/>
                <a:gd name="T22" fmla="*/ 11 w 96"/>
                <a:gd name="T23" fmla="*/ 6 h 26"/>
                <a:gd name="T24" fmla="*/ 5 w 96"/>
                <a:gd name="T25" fmla="*/ 4 h 26"/>
                <a:gd name="T26" fmla="*/ 0 w 96"/>
                <a:gd name="T27" fmla="*/ 3 h 26"/>
                <a:gd name="T28" fmla="*/ 1 w 96"/>
                <a:gd name="T29" fmla="*/ 2 h 26"/>
                <a:gd name="T30" fmla="*/ 2 w 96"/>
                <a:gd name="T31" fmla="*/ 2 h 26"/>
                <a:gd name="T32" fmla="*/ 3 w 96"/>
                <a:gd name="T33" fmla="*/ 0 h 26"/>
                <a:gd name="T34" fmla="*/ 3 w 96"/>
                <a:gd name="T35" fmla="*/ 0 h 2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96"/>
                <a:gd name="T55" fmla="*/ 0 h 26"/>
                <a:gd name="T56" fmla="*/ 96 w 96"/>
                <a:gd name="T57" fmla="*/ 26 h 2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96" h="26">
                  <a:moveTo>
                    <a:pt x="7" y="0"/>
                  </a:moveTo>
                  <a:lnTo>
                    <a:pt x="93" y="18"/>
                  </a:lnTo>
                  <a:lnTo>
                    <a:pt x="94" y="20"/>
                  </a:lnTo>
                  <a:lnTo>
                    <a:pt x="94" y="21"/>
                  </a:lnTo>
                  <a:lnTo>
                    <a:pt x="94" y="23"/>
                  </a:lnTo>
                  <a:lnTo>
                    <a:pt x="96" y="26"/>
                  </a:lnTo>
                  <a:lnTo>
                    <a:pt x="86" y="23"/>
                  </a:lnTo>
                  <a:lnTo>
                    <a:pt x="75" y="21"/>
                  </a:lnTo>
                  <a:lnTo>
                    <a:pt x="61" y="19"/>
                  </a:lnTo>
                  <a:lnTo>
                    <a:pt x="48" y="16"/>
                  </a:lnTo>
                  <a:lnTo>
                    <a:pt x="35" y="14"/>
                  </a:lnTo>
                  <a:lnTo>
                    <a:pt x="22" y="12"/>
                  </a:lnTo>
                  <a:lnTo>
                    <a:pt x="10" y="9"/>
                  </a:lnTo>
                  <a:lnTo>
                    <a:pt x="0" y="7"/>
                  </a:lnTo>
                  <a:lnTo>
                    <a:pt x="2" y="5"/>
                  </a:lnTo>
                  <a:lnTo>
                    <a:pt x="3" y="4"/>
                  </a:lnTo>
                  <a:lnTo>
                    <a:pt x="6" y="1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96" name="Freeform 62"/>
            <p:cNvSpPr>
              <a:spLocks/>
            </p:cNvSpPr>
            <p:nvPr/>
          </p:nvSpPr>
          <p:spPr bwMode="auto">
            <a:xfrm>
              <a:off x="4759" y="2399"/>
              <a:ext cx="12" cy="18"/>
            </a:xfrm>
            <a:custGeom>
              <a:avLst/>
              <a:gdLst>
                <a:gd name="T0" fmla="*/ 2 w 25"/>
                <a:gd name="T1" fmla="*/ 18 h 36"/>
                <a:gd name="T2" fmla="*/ 2 w 25"/>
                <a:gd name="T3" fmla="*/ 18 h 36"/>
                <a:gd name="T4" fmla="*/ 1 w 25"/>
                <a:gd name="T5" fmla="*/ 18 h 36"/>
                <a:gd name="T6" fmla="*/ 1 w 25"/>
                <a:gd name="T7" fmla="*/ 18 h 36"/>
                <a:gd name="T8" fmla="*/ 0 w 25"/>
                <a:gd name="T9" fmla="*/ 17 h 36"/>
                <a:gd name="T10" fmla="*/ 0 w 25"/>
                <a:gd name="T11" fmla="*/ 14 h 36"/>
                <a:gd name="T12" fmla="*/ 0 w 25"/>
                <a:gd name="T13" fmla="*/ 10 h 36"/>
                <a:gd name="T14" fmla="*/ 0 w 25"/>
                <a:gd name="T15" fmla="*/ 6 h 36"/>
                <a:gd name="T16" fmla="*/ 1 w 25"/>
                <a:gd name="T17" fmla="*/ 0 h 36"/>
                <a:gd name="T18" fmla="*/ 12 w 25"/>
                <a:gd name="T19" fmla="*/ 3 h 36"/>
                <a:gd name="T20" fmla="*/ 9 w 25"/>
                <a:gd name="T21" fmla="*/ 9 h 36"/>
                <a:gd name="T22" fmla="*/ 7 w 25"/>
                <a:gd name="T23" fmla="*/ 13 h 36"/>
                <a:gd name="T24" fmla="*/ 5 w 25"/>
                <a:gd name="T25" fmla="*/ 16 h 36"/>
                <a:gd name="T26" fmla="*/ 2 w 25"/>
                <a:gd name="T27" fmla="*/ 18 h 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25"/>
                <a:gd name="T43" fmla="*/ 0 h 36"/>
                <a:gd name="T44" fmla="*/ 25 w 25"/>
                <a:gd name="T45" fmla="*/ 36 h 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25" h="36">
                  <a:moveTo>
                    <a:pt x="5" y="36"/>
                  </a:moveTo>
                  <a:lnTo>
                    <a:pt x="4" y="36"/>
                  </a:lnTo>
                  <a:lnTo>
                    <a:pt x="3" y="36"/>
                  </a:lnTo>
                  <a:lnTo>
                    <a:pt x="2" y="35"/>
                  </a:lnTo>
                  <a:lnTo>
                    <a:pt x="1" y="33"/>
                  </a:lnTo>
                  <a:lnTo>
                    <a:pt x="0" y="29"/>
                  </a:lnTo>
                  <a:lnTo>
                    <a:pt x="0" y="21"/>
                  </a:lnTo>
                  <a:lnTo>
                    <a:pt x="0" y="12"/>
                  </a:lnTo>
                  <a:lnTo>
                    <a:pt x="2" y="0"/>
                  </a:lnTo>
                  <a:lnTo>
                    <a:pt x="25" y="7"/>
                  </a:lnTo>
                  <a:lnTo>
                    <a:pt x="19" y="17"/>
                  </a:lnTo>
                  <a:lnTo>
                    <a:pt x="14" y="27"/>
                  </a:lnTo>
                  <a:lnTo>
                    <a:pt x="10" y="32"/>
                  </a:lnTo>
                  <a:lnTo>
                    <a:pt x="5" y="36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97" name="Freeform 63"/>
            <p:cNvSpPr>
              <a:spLocks/>
            </p:cNvSpPr>
            <p:nvPr/>
          </p:nvSpPr>
          <p:spPr bwMode="auto">
            <a:xfrm>
              <a:off x="4761" y="2378"/>
              <a:ext cx="17" cy="21"/>
            </a:xfrm>
            <a:custGeom>
              <a:avLst/>
              <a:gdLst>
                <a:gd name="T0" fmla="*/ 0 w 35"/>
                <a:gd name="T1" fmla="*/ 17 h 41"/>
                <a:gd name="T2" fmla="*/ 0 w 35"/>
                <a:gd name="T3" fmla="*/ 15 h 41"/>
                <a:gd name="T4" fmla="*/ 1 w 35"/>
                <a:gd name="T5" fmla="*/ 13 h 41"/>
                <a:gd name="T6" fmla="*/ 2 w 35"/>
                <a:gd name="T7" fmla="*/ 11 h 41"/>
                <a:gd name="T8" fmla="*/ 2 w 35"/>
                <a:gd name="T9" fmla="*/ 9 h 41"/>
                <a:gd name="T10" fmla="*/ 3 w 35"/>
                <a:gd name="T11" fmla="*/ 7 h 41"/>
                <a:gd name="T12" fmla="*/ 4 w 35"/>
                <a:gd name="T13" fmla="*/ 5 h 41"/>
                <a:gd name="T14" fmla="*/ 4 w 35"/>
                <a:gd name="T15" fmla="*/ 2 h 41"/>
                <a:gd name="T16" fmla="*/ 6 w 35"/>
                <a:gd name="T17" fmla="*/ 0 h 41"/>
                <a:gd name="T18" fmla="*/ 17 w 35"/>
                <a:gd name="T19" fmla="*/ 5 h 41"/>
                <a:gd name="T20" fmla="*/ 17 w 35"/>
                <a:gd name="T21" fmla="*/ 7 h 41"/>
                <a:gd name="T22" fmla="*/ 16 w 35"/>
                <a:gd name="T23" fmla="*/ 9 h 41"/>
                <a:gd name="T24" fmla="*/ 15 w 35"/>
                <a:gd name="T25" fmla="*/ 12 h 41"/>
                <a:gd name="T26" fmla="*/ 15 w 35"/>
                <a:gd name="T27" fmla="*/ 14 h 41"/>
                <a:gd name="T28" fmla="*/ 14 w 35"/>
                <a:gd name="T29" fmla="*/ 16 h 41"/>
                <a:gd name="T30" fmla="*/ 14 w 35"/>
                <a:gd name="T31" fmla="*/ 17 h 41"/>
                <a:gd name="T32" fmla="*/ 13 w 35"/>
                <a:gd name="T33" fmla="*/ 19 h 41"/>
                <a:gd name="T34" fmla="*/ 12 w 35"/>
                <a:gd name="T35" fmla="*/ 21 h 41"/>
                <a:gd name="T36" fmla="*/ 0 w 35"/>
                <a:gd name="T37" fmla="*/ 17 h 41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35"/>
                <a:gd name="T58" fmla="*/ 0 h 41"/>
                <a:gd name="T59" fmla="*/ 35 w 35"/>
                <a:gd name="T60" fmla="*/ 41 h 41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35" h="41">
                  <a:moveTo>
                    <a:pt x="0" y="33"/>
                  </a:moveTo>
                  <a:lnTo>
                    <a:pt x="1" y="30"/>
                  </a:lnTo>
                  <a:lnTo>
                    <a:pt x="2" y="25"/>
                  </a:lnTo>
                  <a:lnTo>
                    <a:pt x="4" y="21"/>
                  </a:lnTo>
                  <a:lnTo>
                    <a:pt x="5" y="18"/>
                  </a:lnTo>
                  <a:lnTo>
                    <a:pt x="6" y="13"/>
                  </a:lnTo>
                  <a:lnTo>
                    <a:pt x="8" y="9"/>
                  </a:lnTo>
                  <a:lnTo>
                    <a:pt x="9" y="4"/>
                  </a:lnTo>
                  <a:lnTo>
                    <a:pt x="12" y="0"/>
                  </a:lnTo>
                  <a:lnTo>
                    <a:pt x="35" y="10"/>
                  </a:lnTo>
                  <a:lnTo>
                    <a:pt x="34" y="13"/>
                  </a:lnTo>
                  <a:lnTo>
                    <a:pt x="32" y="18"/>
                  </a:lnTo>
                  <a:lnTo>
                    <a:pt x="31" y="23"/>
                  </a:lnTo>
                  <a:lnTo>
                    <a:pt x="30" y="27"/>
                  </a:lnTo>
                  <a:lnTo>
                    <a:pt x="29" y="31"/>
                  </a:lnTo>
                  <a:lnTo>
                    <a:pt x="28" y="34"/>
                  </a:lnTo>
                  <a:lnTo>
                    <a:pt x="27" y="38"/>
                  </a:lnTo>
                  <a:lnTo>
                    <a:pt x="25" y="41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98" name="Freeform 64"/>
            <p:cNvSpPr>
              <a:spLocks/>
            </p:cNvSpPr>
            <p:nvPr/>
          </p:nvSpPr>
          <p:spPr bwMode="auto">
            <a:xfrm>
              <a:off x="4841" y="2404"/>
              <a:ext cx="15" cy="21"/>
            </a:xfrm>
            <a:custGeom>
              <a:avLst/>
              <a:gdLst>
                <a:gd name="T0" fmla="*/ 10 w 30"/>
                <a:gd name="T1" fmla="*/ 2 h 43"/>
                <a:gd name="T2" fmla="*/ 11 w 30"/>
                <a:gd name="T3" fmla="*/ 4 h 43"/>
                <a:gd name="T4" fmla="*/ 13 w 30"/>
                <a:gd name="T5" fmla="*/ 6 h 43"/>
                <a:gd name="T6" fmla="*/ 14 w 30"/>
                <a:gd name="T7" fmla="*/ 7 h 43"/>
                <a:gd name="T8" fmla="*/ 15 w 30"/>
                <a:gd name="T9" fmla="*/ 9 h 43"/>
                <a:gd name="T10" fmla="*/ 15 w 30"/>
                <a:gd name="T11" fmla="*/ 11 h 43"/>
                <a:gd name="T12" fmla="*/ 14 w 30"/>
                <a:gd name="T13" fmla="*/ 13 h 43"/>
                <a:gd name="T14" fmla="*/ 13 w 30"/>
                <a:gd name="T15" fmla="*/ 15 h 43"/>
                <a:gd name="T16" fmla="*/ 12 w 30"/>
                <a:gd name="T17" fmla="*/ 18 h 43"/>
                <a:gd name="T18" fmla="*/ 11 w 30"/>
                <a:gd name="T19" fmla="*/ 18 h 43"/>
                <a:gd name="T20" fmla="*/ 9 w 30"/>
                <a:gd name="T21" fmla="*/ 18 h 43"/>
                <a:gd name="T22" fmla="*/ 7 w 30"/>
                <a:gd name="T23" fmla="*/ 19 h 43"/>
                <a:gd name="T24" fmla="*/ 6 w 30"/>
                <a:gd name="T25" fmla="*/ 19 h 43"/>
                <a:gd name="T26" fmla="*/ 4 w 30"/>
                <a:gd name="T27" fmla="*/ 20 h 43"/>
                <a:gd name="T28" fmla="*/ 3 w 30"/>
                <a:gd name="T29" fmla="*/ 20 h 43"/>
                <a:gd name="T30" fmla="*/ 1 w 30"/>
                <a:gd name="T31" fmla="*/ 21 h 43"/>
                <a:gd name="T32" fmla="*/ 0 w 30"/>
                <a:gd name="T33" fmla="*/ 21 h 43"/>
                <a:gd name="T34" fmla="*/ 2 w 30"/>
                <a:gd name="T35" fmla="*/ 16 h 43"/>
                <a:gd name="T36" fmla="*/ 4 w 30"/>
                <a:gd name="T37" fmla="*/ 10 h 43"/>
                <a:gd name="T38" fmla="*/ 6 w 30"/>
                <a:gd name="T39" fmla="*/ 5 h 43"/>
                <a:gd name="T40" fmla="*/ 8 w 30"/>
                <a:gd name="T41" fmla="*/ 0 h 43"/>
                <a:gd name="T42" fmla="*/ 8 w 30"/>
                <a:gd name="T43" fmla="*/ 0 h 43"/>
                <a:gd name="T44" fmla="*/ 9 w 30"/>
                <a:gd name="T45" fmla="*/ 0 h 43"/>
                <a:gd name="T46" fmla="*/ 9 w 30"/>
                <a:gd name="T47" fmla="*/ 1 h 43"/>
                <a:gd name="T48" fmla="*/ 10 w 30"/>
                <a:gd name="T49" fmla="*/ 2 h 43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30"/>
                <a:gd name="T76" fmla="*/ 0 h 43"/>
                <a:gd name="T77" fmla="*/ 30 w 30"/>
                <a:gd name="T78" fmla="*/ 43 h 43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30" h="43">
                  <a:moveTo>
                    <a:pt x="19" y="4"/>
                  </a:moveTo>
                  <a:lnTo>
                    <a:pt x="22" y="8"/>
                  </a:lnTo>
                  <a:lnTo>
                    <a:pt x="25" y="12"/>
                  </a:lnTo>
                  <a:lnTo>
                    <a:pt x="28" y="15"/>
                  </a:lnTo>
                  <a:lnTo>
                    <a:pt x="30" y="18"/>
                  </a:lnTo>
                  <a:lnTo>
                    <a:pt x="29" y="22"/>
                  </a:lnTo>
                  <a:lnTo>
                    <a:pt x="27" y="27"/>
                  </a:lnTo>
                  <a:lnTo>
                    <a:pt x="25" y="31"/>
                  </a:lnTo>
                  <a:lnTo>
                    <a:pt x="24" y="36"/>
                  </a:lnTo>
                  <a:lnTo>
                    <a:pt x="21" y="36"/>
                  </a:lnTo>
                  <a:lnTo>
                    <a:pt x="17" y="37"/>
                  </a:lnTo>
                  <a:lnTo>
                    <a:pt x="14" y="38"/>
                  </a:lnTo>
                  <a:lnTo>
                    <a:pt x="11" y="39"/>
                  </a:lnTo>
                  <a:lnTo>
                    <a:pt x="8" y="41"/>
                  </a:lnTo>
                  <a:lnTo>
                    <a:pt x="6" y="41"/>
                  </a:lnTo>
                  <a:lnTo>
                    <a:pt x="2" y="42"/>
                  </a:lnTo>
                  <a:lnTo>
                    <a:pt x="0" y="43"/>
                  </a:lnTo>
                  <a:lnTo>
                    <a:pt x="4" y="33"/>
                  </a:lnTo>
                  <a:lnTo>
                    <a:pt x="8" y="21"/>
                  </a:lnTo>
                  <a:lnTo>
                    <a:pt x="12" y="11"/>
                  </a:lnTo>
                  <a:lnTo>
                    <a:pt x="15" y="0"/>
                  </a:lnTo>
                  <a:lnTo>
                    <a:pt x="16" y="1"/>
                  </a:lnTo>
                  <a:lnTo>
                    <a:pt x="17" y="1"/>
                  </a:lnTo>
                  <a:lnTo>
                    <a:pt x="17" y="3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899" name="Freeform 65"/>
            <p:cNvSpPr>
              <a:spLocks/>
            </p:cNvSpPr>
            <p:nvPr/>
          </p:nvSpPr>
          <p:spPr bwMode="auto">
            <a:xfrm>
              <a:off x="4769" y="2363"/>
              <a:ext cx="12" cy="16"/>
            </a:xfrm>
            <a:custGeom>
              <a:avLst/>
              <a:gdLst>
                <a:gd name="T0" fmla="*/ 11 w 24"/>
                <a:gd name="T1" fmla="*/ 1 h 33"/>
                <a:gd name="T2" fmla="*/ 12 w 24"/>
                <a:gd name="T3" fmla="*/ 3 h 33"/>
                <a:gd name="T4" fmla="*/ 12 w 24"/>
                <a:gd name="T5" fmla="*/ 6 h 33"/>
                <a:gd name="T6" fmla="*/ 12 w 24"/>
                <a:gd name="T7" fmla="*/ 11 h 33"/>
                <a:gd name="T8" fmla="*/ 11 w 24"/>
                <a:gd name="T9" fmla="*/ 16 h 33"/>
                <a:gd name="T10" fmla="*/ 0 w 24"/>
                <a:gd name="T11" fmla="*/ 12 h 33"/>
                <a:gd name="T12" fmla="*/ 3 w 24"/>
                <a:gd name="T13" fmla="*/ 7 h 33"/>
                <a:gd name="T14" fmla="*/ 5 w 24"/>
                <a:gd name="T15" fmla="*/ 4 h 33"/>
                <a:gd name="T16" fmla="*/ 7 w 24"/>
                <a:gd name="T17" fmla="*/ 1 h 33"/>
                <a:gd name="T18" fmla="*/ 10 w 24"/>
                <a:gd name="T19" fmla="*/ 0 h 33"/>
                <a:gd name="T20" fmla="*/ 10 w 24"/>
                <a:gd name="T21" fmla="*/ 0 h 33"/>
                <a:gd name="T22" fmla="*/ 10 w 24"/>
                <a:gd name="T23" fmla="*/ 0 h 33"/>
                <a:gd name="T24" fmla="*/ 10 w 24"/>
                <a:gd name="T25" fmla="*/ 0 h 33"/>
                <a:gd name="T26" fmla="*/ 11 w 24"/>
                <a:gd name="T27" fmla="*/ 0 h 33"/>
                <a:gd name="T28" fmla="*/ 11 w 24"/>
                <a:gd name="T29" fmla="*/ 0 h 33"/>
                <a:gd name="T30" fmla="*/ 11 w 24"/>
                <a:gd name="T31" fmla="*/ 0 h 33"/>
                <a:gd name="T32" fmla="*/ 11 w 24"/>
                <a:gd name="T33" fmla="*/ 0 h 33"/>
                <a:gd name="T34" fmla="*/ 11 w 24"/>
                <a:gd name="T35" fmla="*/ 0 h 33"/>
                <a:gd name="T36" fmla="*/ 11 w 24"/>
                <a:gd name="T37" fmla="*/ 0 h 33"/>
                <a:gd name="T38" fmla="*/ 11 w 24"/>
                <a:gd name="T39" fmla="*/ 0 h 33"/>
                <a:gd name="T40" fmla="*/ 11 w 24"/>
                <a:gd name="T41" fmla="*/ 0 h 33"/>
                <a:gd name="T42" fmla="*/ 11 w 24"/>
                <a:gd name="T43" fmla="*/ 1 h 33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24"/>
                <a:gd name="T67" fmla="*/ 0 h 33"/>
                <a:gd name="T68" fmla="*/ 24 w 24"/>
                <a:gd name="T69" fmla="*/ 33 h 33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24" h="33">
                  <a:moveTo>
                    <a:pt x="22" y="2"/>
                  </a:moveTo>
                  <a:lnTo>
                    <a:pt x="23" y="6"/>
                  </a:lnTo>
                  <a:lnTo>
                    <a:pt x="24" y="13"/>
                  </a:lnTo>
                  <a:lnTo>
                    <a:pt x="24" y="22"/>
                  </a:lnTo>
                  <a:lnTo>
                    <a:pt x="22" y="33"/>
                  </a:lnTo>
                  <a:lnTo>
                    <a:pt x="0" y="25"/>
                  </a:lnTo>
                  <a:lnTo>
                    <a:pt x="5" y="15"/>
                  </a:lnTo>
                  <a:lnTo>
                    <a:pt x="10" y="9"/>
                  </a:lnTo>
                  <a:lnTo>
                    <a:pt x="15" y="3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1" y="0"/>
                  </a:lnTo>
                  <a:lnTo>
                    <a:pt x="22" y="0"/>
                  </a:lnTo>
                  <a:lnTo>
                    <a:pt x="22" y="2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00" name="Freeform 66"/>
            <p:cNvSpPr>
              <a:spLocks/>
            </p:cNvSpPr>
            <p:nvPr/>
          </p:nvSpPr>
          <p:spPr bwMode="auto">
            <a:xfrm>
              <a:off x="4731" y="2336"/>
              <a:ext cx="43" cy="26"/>
            </a:xfrm>
            <a:custGeom>
              <a:avLst/>
              <a:gdLst>
                <a:gd name="T0" fmla="*/ 41 w 88"/>
                <a:gd name="T1" fmla="*/ 26 h 53"/>
                <a:gd name="T2" fmla="*/ 1 w 88"/>
                <a:gd name="T3" fmla="*/ 7 h 53"/>
                <a:gd name="T4" fmla="*/ 1 w 88"/>
                <a:gd name="T5" fmla="*/ 4 h 53"/>
                <a:gd name="T6" fmla="*/ 0 w 88"/>
                <a:gd name="T7" fmla="*/ 3 h 53"/>
                <a:gd name="T8" fmla="*/ 0 w 88"/>
                <a:gd name="T9" fmla="*/ 1 h 53"/>
                <a:gd name="T10" fmla="*/ 0 w 88"/>
                <a:gd name="T11" fmla="*/ 0 h 53"/>
                <a:gd name="T12" fmla="*/ 43 w 88"/>
                <a:gd name="T13" fmla="*/ 24 h 53"/>
                <a:gd name="T14" fmla="*/ 42 w 88"/>
                <a:gd name="T15" fmla="*/ 25 h 53"/>
                <a:gd name="T16" fmla="*/ 42 w 88"/>
                <a:gd name="T17" fmla="*/ 25 h 53"/>
                <a:gd name="T18" fmla="*/ 41 w 88"/>
                <a:gd name="T19" fmla="*/ 26 h 53"/>
                <a:gd name="T20" fmla="*/ 41 w 88"/>
                <a:gd name="T21" fmla="*/ 26 h 53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88"/>
                <a:gd name="T34" fmla="*/ 0 h 53"/>
                <a:gd name="T35" fmla="*/ 88 w 88"/>
                <a:gd name="T36" fmla="*/ 53 h 53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88" h="53">
                  <a:moveTo>
                    <a:pt x="83" y="53"/>
                  </a:moveTo>
                  <a:lnTo>
                    <a:pt x="2" y="14"/>
                  </a:lnTo>
                  <a:lnTo>
                    <a:pt x="2" y="9"/>
                  </a:lnTo>
                  <a:lnTo>
                    <a:pt x="1" y="6"/>
                  </a:lnTo>
                  <a:lnTo>
                    <a:pt x="1" y="3"/>
                  </a:lnTo>
                  <a:lnTo>
                    <a:pt x="0" y="0"/>
                  </a:lnTo>
                  <a:lnTo>
                    <a:pt x="88" y="49"/>
                  </a:lnTo>
                  <a:lnTo>
                    <a:pt x="86" y="50"/>
                  </a:lnTo>
                  <a:lnTo>
                    <a:pt x="85" y="51"/>
                  </a:lnTo>
                  <a:lnTo>
                    <a:pt x="84" y="52"/>
                  </a:lnTo>
                  <a:lnTo>
                    <a:pt x="83" y="53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01" name="Freeform 67"/>
            <p:cNvSpPr>
              <a:spLocks/>
            </p:cNvSpPr>
            <p:nvPr/>
          </p:nvSpPr>
          <p:spPr bwMode="auto">
            <a:xfrm>
              <a:off x="4719" y="2333"/>
              <a:ext cx="8" cy="7"/>
            </a:xfrm>
            <a:custGeom>
              <a:avLst/>
              <a:gdLst>
                <a:gd name="T0" fmla="*/ 6 w 16"/>
                <a:gd name="T1" fmla="*/ 0 h 13"/>
                <a:gd name="T2" fmla="*/ 6 w 16"/>
                <a:gd name="T3" fmla="*/ 1 h 13"/>
                <a:gd name="T4" fmla="*/ 7 w 16"/>
                <a:gd name="T5" fmla="*/ 2 h 13"/>
                <a:gd name="T6" fmla="*/ 8 w 16"/>
                <a:gd name="T7" fmla="*/ 4 h 13"/>
                <a:gd name="T8" fmla="*/ 8 w 16"/>
                <a:gd name="T9" fmla="*/ 7 h 13"/>
                <a:gd name="T10" fmla="*/ 0 w 16"/>
                <a:gd name="T11" fmla="*/ 4 h 13"/>
                <a:gd name="T12" fmla="*/ 1 w 16"/>
                <a:gd name="T13" fmla="*/ 2 h 13"/>
                <a:gd name="T14" fmla="*/ 3 w 16"/>
                <a:gd name="T15" fmla="*/ 1 h 13"/>
                <a:gd name="T16" fmla="*/ 4 w 16"/>
                <a:gd name="T17" fmla="*/ 0 h 13"/>
                <a:gd name="T18" fmla="*/ 5 w 16"/>
                <a:gd name="T19" fmla="*/ 0 h 13"/>
                <a:gd name="T20" fmla="*/ 6 w 16"/>
                <a:gd name="T21" fmla="*/ 0 h 13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6"/>
                <a:gd name="T34" fmla="*/ 0 h 13"/>
                <a:gd name="T35" fmla="*/ 16 w 16"/>
                <a:gd name="T36" fmla="*/ 13 h 13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6" h="13">
                  <a:moveTo>
                    <a:pt x="12" y="0"/>
                  </a:moveTo>
                  <a:lnTo>
                    <a:pt x="13" y="1"/>
                  </a:lnTo>
                  <a:lnTo>
                    <a:pt x="15" y="4"/>
                  </a:lnTo>
                  <a:lnTo>
                    <a:pt x="16" y="8"/>
                  </a:lnTo>
                  <a:lnTo>
                    <a:pt x="16" y="13"/>
                  </a:lnTo>
                  <a:lnTo>
                    <a:pt x="0" y="7"/>
                  </a:lnTo>
                  <a:lnTo>
                    <a:pt x="3" y="3"/>
                  </a:lnTo>
                  <a:lnTo>
                    <a:pt x="6" y="1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02" name="Freeform 68"/>
            <p:cNvSpPr>
              <a:spLocks/>
            </p:cNvSpPr>
            <p:nvPr/>
          </p:nvSpPr>
          <p:spPr bwMode="auto">
            <a:xfrm>
              <a:off x="4629" y="2190"/>
              <a:ext cx="23" cy="41"/>
            </a:xfrm>
            <a:custGeom>
              <a:avLst/>
              <a:gdLst>
                <a:gd name="T0" fmla="*/ 7 w 46"/>
                <a:gd name="T1" fmla="*/ 28 h 81"/>
                <a:gd name="T2" fmla="*/ 6 w 46"/>
                <a:gd name="T3" fmla="*/ 32 h 81"/>
                <a:gd name="T4" fmla="*/ 4 w 46"/>
                <a:gd name="T5" fmla="*/ 35 h 81"/>
                <a:gd name="T6" fmla="*/ 2 w 46"/>
                <a:gd name="T7" fmla="*/ 38 h 81"/>
                <a:gd name="T8" fmla="*/ 0 w 46"/>
                <a:gd name="T9" fmla="*/ 41 h 81"/>
                <a:gd name="T10" fmla="*/ 4 w 46"/>
                <a:gd name="T11" fmla="*/ 31 h 81"/>
                <a:gd name="T12" fmla="*/ 7 w 46"/>
                <a:gd name="T13" fmla="*/ 21 h 81"/>
                <a:gd name="T14" fmla="*/ 11 w 46"/>
                <a:gd name="T15" fmla="*/ 12 h 81"/>
                <a:gd name="T16" fmla="*/ 12 w 46"/>
                <a:gd name="T17" fmla="*/ 5 h 81"/>
                <a:gd name="T18" fmla="*/ 13 w 46"/>
                <a:gd name="T19" fmla="*/ 4 h 81"/>
                <a:gd name="T20" fmla="*/ 14 w 46"/>
                <a:gd name="T21" fmla="*/ 3 h 81"/>
                <a:gd name="T22" fmla="*/ 17 w 46"/>
                <a:gd name="T23" fmla="*/ 2 h 81"/>
                <a:gd name="T24" fmla="*/ 19 w 46"/>
                <a:gd name="T25" fmla="*/ 0 h 81"/>
                <a:gd name="T26" fmla="*/ 20 w 46"/>
                <a:gd name="T27" fmla="*/ 2 h 81"/>
                <a:gd name="T28" fmla="*/ 21 w 46"/>
                <a:gd name="T29" fmla="*/ 4 h 81"/>
                <a:gd name="T30" fmla="*/ 22 w 46"/>
                <a:gd name="T31" fmla="*/ 6 h 81"/>
                <a:gd name="T32" fmla="*/ 23 w 46"/>
                <a:gd name="T33" fmla="*/ 9 h 81"/>
                <a:gd name="T34" fmla="*/ 19 w 46"/>
                <a:gd name="T35" fmla="*/ 14 h 81"/>
                <a:gd name="T36" fmla="*/ 15 w 46"/>
                <a:gd name="T37" fmla="*/ 19 h 81"/>
                <a:gd name="T38" fmla="*/ 11 w 46"/>
                <a:gd name="T39" fmla="*/ 24 h 81"/>
                <a:gd name="T40" fmla="*/ 7 w 46"/>
                <a:gd name="T41" fmla="*/ 28 h 81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46"/>
                <a:gd name="T64" fmla="*/ 0 h 81"/>
                <a:gd name="T65" fmla="*/ 46 w 46"/>
                <a:gd name="T66" fmla="*/ 81 h 81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46" h="81">
                  <a:moveTo>
                    <a:pt x="15" y="56"/>
                  </a:moveTo>
                  <a:lnTo>
                    <a:pt x="12" y="63"/>
                  </a:lnTo>
                  <a:lnTo>
                    <a:pt x="8" y="69"/>
                  </a:lnTo>
                  <a:lnTo>
                    <a:pt x="4" y="76"/>
                  </a:lnTo>
                  <a:lnTo>
                    <a:pt x="0" y="81"/>
                  </a:lnTo>
                  <a:lnTo>
                    <a:pt x="8" y="61"/>
                  </a:lnTo>
                  <a:lnTo>
                    <a:pt x="15" y="41"/>
                  </a:lnTo>
                  <a:lnTo>
                    <a:pt x="21" y="24"/>
                  </a:lnTo>
                  <a:lnTo>
                    <a:pt x="24" y="9"/>
                  </a:lnTo>
                  <a:lnTo>
                    <a:pt x="27" y="8"/>
                  </a:lnTo>
                  <a:lnTo>
                    <a:pt x="29" y="5"/>
                  </a:lnTo>
                  <a:lnTo>
                    <a:pt x="33" y="3"/>
                  </a:lnTo>
                  <a:lnTo>
                    <a:pt x="37" y="0"/>
                  </a:lnTo>
                  <a:lnTo>
                    <a:pt x="39" y="3"/>
                  </a:lnTo>
                  <a:lnTo>
                    <a:pt x="42" y="7"/>
                  </a:lnTo>
                  <a:lnTo>
                    <a:pt x="44" y="12"/>
                  </a:lnTo>
                  <a:lnTo>
                    <a:pt x="46" y="18"/>
                  </a:lnTo>
                  <a:lnTo>
                    <a:pt x="38" y="27"/>
                  </a:lnTo>
                  <a:lnTo>
                    <a:pt x="30" y="37"/>
                  </a:lnTo>
                  <a:lnTo>
                    <a:pt x="22" y="47"/>
                  </a:lnTo>
                  <a:lnTo>
                    <a:pt x="15" y="56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03" name="Freeform 69"/>
            <p:cNvSpPr>
              <a:spLocks/>
            </p:cNvSpPr>
            <p:nvPr/>
          </p:nvSpPr>
          <p:spPr bwMode="auto">
            <a:xfrm>
              <a:off x="4618" y="2094"/>
              <a:ext cx="60" cy="49"/>
            </a:xfrm>
            <a:custGeom>
              <a:avLst/>
              <a:gdLst>
                <a:gd name="T0" fmla="*/ 35 w 120"/>
                <a:gd name="T1" fmla="*/ 3 h 98"/>
                <a:gd name="T2" fmla="*/ 37 w 120"/>
                <a:gd name="T3" fmla="*/ 1 h 98"/>
                <a:gd name="T4" fmla="*/ 40 w 120"/>
                <a:gd name="T5" fmla="*/ 0 h 98"/>
                <a:gd name="T6" fmla="*/ 42 w 120"/>
                <a:gd name="T7" fmla="*/ 0 h 98"/>
                <a:gd name="T8" fmla="*/ 45 w 120"/>
                <a:gd name="T9" fmla="*/ 0 h 98"/>
                <a:gd name="T10" fmla="*/ 48 w 120"/>
                <a:gd name="T11" fmla="*/ 2 h 98"/>
                <a:gd name="T12" fmla="*/ 52 w 120"/>
                <a:gd name="T13" fmla="*/ 3 h 98"/>
                <a:gd name="T14" fmla="*/ 55 w 120"/>
                <a:gd name="T15" fmla="*/ 6 h 98"/>
                <a:gd name="T16" fmla="*/ 58 w 120"/>
                <a:gd name="T17" fmla="*/ 8 h 98"/>
                <a:gd name="T18" fmla="*/ 59 w 120"/>
                <a:gd name="T19" fmla="*/ 9 h 98"/>
                <a:gd name="T20" fmla="*/ 59 w 120"/>
                <a:gd name="T21" fmla="*/ 10 h 98"/>
                <a:gd name="T22" fmla="*/ 60 w 120"/>
                <a:gd name="T23" fmla="*/ 11 h 98"/>
                <a:gd name="T24" fmla="*/ 60 w 120"/>
                <a:gd name="T25" fmla="*/ 11 h 98"/>
                <a:gd name="T26" fmla="*/ 56 w 120"/>
                <a:gd name="T27" fmla="*/ 14 h 98"/>
                <a:gd name="T28" fmla="*/ 51 w 120"/>
                <a:gd name="T29" fmla="*/ 19 h 98"/>
                <a:gd name="T30" fmla="*/ 46 w 120"/>
                <a:gd name="T31" fmla="*/ 23 h 98"/>
                <a:gd name="T32" fmla="*/ 42 w 120"/>
                <a:gd name="T33" fmla="*/ 27 h 98"/>
                <a:gd name="T34" fmla="*/ 37 w 120"/>
                <a:gd name="T35" fmla="*/ 33 h 98"/>
                <a:gd name="T36" fmla="*/ 32 w 120"/>
                <a:gd name="T37" fmla="*/ 38 h 98"/>
                <a:gd name="T38" fmla="*/ 27 w 120"/>
                <a:gd name="T39" fmla="*/ 44 h 98"/>
                <a:gd name="T40" fmla="*/ 22 w 120"/>
                <a:gd name="T41" fmla="*/ 49 h 98"/>
                <a:gd name="T42" fmla="*/ 22 w 120"/>
                <a:gd name="T43" fmla="*/ 48 h 98"/>
                <a:gd name="T44" fmla="*/ 21 w 120"/>
                <a:gd name="T45" fmla="*/ 48 h 98"/>
                <a:gd name="T46" fmla="*/ 20 w 120"/>
                <a:gd name="T47" fmla="*/ 47 h 98"/>
                <a:gd name="T48" fmla="*/ 19 w 120"/>
                <a:gd name="T49" fmla="*/ 46 h 98"/>
                <a:gd name="T50" fmla="*/ 17 w 120"/>
                <a:gd name="T51" fmla="*/ 44 h 98"/>
                <a:gd name="T52" fmla="*/ 15 w 120"/>
                <a:gd name="T53" fmla="*/ 42 h 98"/>
                <a:gd name="T54" fmla="*/ 12 w 120"/>
                <a:gd name="T55" fmla="*/ 41 h 98"/>
                <a:gd name="T56" fmla="*/ 10 w 120"/>
                <a:gd name="T57" fmla="*/ 39 h 98"/>
                <a:gd name="T58" fmla="*/ 8 w 120"/>
                <a:gd name="T59" fmla="*/ 38 h 98"/>
                <a:gd name="T60" fmla="*/ 5 w 120"/>
                <a:gd name="T61" fmla="*/ 37 h 98"/>
                <a:gd name="T62" fmla="*/ 3 w 120"/>
                <a:gd name="T63" fmla="*/ 37 h 98"/>
                <a:gd name="T64" fmla="*/ 0 w 120"/>
                <a:gd name="T65" fmla="*/ 37 h 98"/>
                <a:gd name="T66" fmla="*/ 35 w 120"/>
                <a:gd name="T67" fmla="*/ 3 h 98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120"/>
                <a:gd name="T103" fmla="*/ 0 h 98"/>
                <a:gd name="T104" fmla="*/ 120 w 120"/>
                <a:gd name="T105" fmla="*/ 98 h 98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120" h="98">
                  <a:moveTo>
                    <a:pt x="69" y="5"/>
                  </a:moveTo>
                  <a:lnTo>
                    <a:pt x="73" y="1"/>
                  </a:lnTo>
                  <a:lnTo>
                    <a:pt x="79" y="0"/>
                  </a:lnTo>
                  <a:lnTo>
                    <a:pt x="83" y="0"/>
                  </a:lnTo>
                  <a:lnTo>
                    <a:pt x="90" y="0"/>
                  </a:lnTo>
                  <a:lnTo>
                    <a:pt x="96" y="3"/>
                  </a:lnTo>
                  <a:lnTo>
                    <a:pt x="103" y="6"/>
                  </a:lnTo>
                  <a:lnTo>
                    <a:pt x="110" y="11"/>
                  </a:lnTo>
                  <a:lnTo>
                    <a:pt x="115" y="16"/>
                  </a:lnTo>
                  <a:lnTo>
                    <a:pt x="117" y="18"/>
                  </a:lnTo>
                  <a:lnTo>
                    <a:pt x="118" y="19"/>
                  </a:lnTo>
                  <a:lnTo>
                    <a:pt x="119" y="21"/>
                  </a:lnTo>
                  <a:lnTo>
                    <a:pt x="120" y="22"/>
                  </a:lnTo>
                  <a:lnTo>
                    <a:pt x="111" y="29"/>
                  </a:lnTo>
                  <a:lnTo>
                    <a:pt x="102" y="37"/>
                  </a:lnTo>
                  <a:lnTo>
                    <a:pt x="92" y="45"/>
                  </a:lnTo>
                  <a:lnTo>
                    <a:pt x="83" y="54"/>
                  </a:lnTo>
                  <a:lnTo>
                    <a:pt x="73" y="65"/>
                  </a:lnTo>
                  <a:lnTo>
                    <a:pt x="64" y="75"/>
                  </a:lnTo>
                  <a:lnTo>
                    <a:pt x="54" y="87"/>
                  </a:lnTo>
                  <a:lnTo>
                    <a:pt x="44" y="98"/>
                  </a:lnTo>
                  <a:lnTo>
                    <a:pt x="43" y="96"/>
                  </a:lnTo>
                  <a:lnTo>
                    <a:pt x="41" y="95"/>
                  </a:lnTo>
                  <a:lnTo>
                    <a:pt x="39" y="93"/>
                  </a:lnTo>
                  <a:lnTo>
                    <a:pt x="38" y="91"/>
                  </a:lnTo>
                  <a:lnTo>
                    <a:pt x="34" y="87"/>
                  </a:lnTo>
                  <a:lnTo>
                    <a:pt x="29" y="83"/>
                  </a:lnTo>
                  <a:lnTo>
                    <a:pt x="24" y="81"/>
                  </a:lnTo>
                  <a:lnTo>
                    <a:pt x="20" y="78"/>
                  </a:lnTo>
                  <a:lnTo>
                    <a:pt x="15" y="75"/>
                  </a:lnTo>
                  <a:lnTo>
                    <a:pt x="9" y="74"/>
                  </a:lnTo>
                  <a:lnTo>
                    <a:pt x="5" y="73"/>
                  </a:lnTo>
                  <a:lnTo>
                    <a:pt x="0" y="73"/>
                  </a:lnTo>
                  <a:lnTo>
                    <a:pt x="69" y="5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04" name="Freeform 70"/>
            <p:cNvSpPr>
              <a:spLocks/>
            </p:cNvSpPr>
            <p:nvPr/>
          </p:nvSpPr>
          <p:spPr bwMode="auto">
            <a:xfrm>
              <a:off x="4608" y="2135"/>
              <a:ext cx="28" cy="26"/>
            </a:xfrm>
            <a:custGeom>
              <a:avLst/>
              <a:gdLst>
                <a:gd name="T0" fmla="*/ 2 w 55"/>
                <a:gd name="T1" fmla="*/ 3 h 52"/>
                <a:gd name="T2" fmla="*/ 4 w 55"/>
                <a:gd name="T3" fmla="*/ 1 h 52"/>
                <a:gd name="T4" fmla="*/ 7 w 55"/>
                <a:gd name="T5" fmla="*/ 0 h 52"/>
                <a:gd name="T6" fmla="*/ 10 w 55"/>
                <a:gd name="T7" fmla="*/ 0 h 52"/>
                <a:gd name="T8" fmla="*/ 13 w 55"/>
                <a:gd name="T9" fmla="*/ 0 h 52"/>
                <a:gd name="T10" fmla="*/ 16 w 55"/>
                <a:gd name="T11" fmla="*/ 1 h 52"/>
                <a:gd name="T12" fmla="*/ 19 w 55"/>
                <a:gd name="T13" fmla="*/ 3 h 52"/>
                <a:gd name="T14" fmla="*/ 23 w 55"/>
                <a:gd name="T15" fmla="*/ 6 h 52"/>
                <a:gd name="T16" fmla="*/ 25 w 55"/>
                <a:gd name="T17" fmla="*/ 8 h 52"/>
                <a:gd name="T18" fmla="*/ 26 w 55"/>
                <a:gd name="T19" fmla="*/ 10 h 52"/>
                <a:gd name="T20" fmla="*/ 27 w 55"/>
                <a:gd name="T21" fmla="*/ 10 h 52"/>
                <a:gd name="T22" fmla="*/ 27 w 55"/>
                <a:gd name="T23" fmla="*/ 11 h 52"/>
                <a:gd name="T24" fmla="*/ 28 w 55"/>
                <a:gd name="T25" fmla="*/ 12 h 52"/>
                <a:gd name="T26" fmla="*/ 27 w 55"/>
                <a:gd name="T27" fmla="*/ 13 h 52"/>
                <a:gd name="T28" fmla="*/ 27 w 55"/>
                <a:gd name="T29" fmla="*/ 13 h 52"/>
                <a:gd name="T30" fmla="*/ 27 w 55"/>
                <a:gd name="T31" fmla="*/ 13 h 52"/>
                <a:gd name="T32" fmla="*/ 27 w 55"/>
                <a:gd name="T33" fmla="*/ 14 h 52"/>
                <a:gd name="T34" fmla="*/ 24 w 55"/>
                <a:gd name="T35" fmla="*/ 11 h 52"/>
                <a:gd name="T36" fmla="*/ 9 w 55"/>
                <a:gd name="T37" fmla="*/ 26 h 52"/>
                <a:gd name="T38" fmla="*/ 7 w 55"/>
                <a:gd name="T39" fmla="*/ 25 h 52"/>
                <a:gd name="T40" fmla="*/ 5 w 55"/>
                <a:gd name="T41" fmla="*/ 23 h 52"/>
                <a:gd name="T42" fmla="*/ 4 w 55"/>
                <a:gd name="T43" fmla="*/ 21 h 52"/>
                <a:gd name="T44" fmla="*/ 3 w 55"/>
                <a:gd name="T45" fmla="*/ 19 h 52"/>
                <a:gd name="T46" fmla="*/ 8 w 55"/>
                <a:gd name="T47" fmla="*/ 14 h 52"/>
                <a:gd name="T48" fmla="*/ 4 w 55"/>
                <a:gd name="T49" fmla="*/ 11 h 52"/>
                <a:gd name="T50" fmla="*/ 1 w 55"/>
                <a:gd name="T51" fmla="*/ 14 h 52"/>
                <a:gd name="T52" fmla="*/ 0 w 55"/>
                <a:gd name="T53" fmla="*/ 11 h 52"/>
                <a:gd name="T54" fmla="*/ 0 w 55"/>
                <a:gd name="T55" fmla="*/ 7 h 52"/>
                <a:gd name="T56" fmla="*/ 1 w 55"/>
                <a:gd name="T57" fmla="*/ 5 h 52"/>
                <a:gd name="T58" fmla="*/ 2 w 55"/>
                <a:gd name="T59" fmla="*/ 3 h 52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55"/>
                <a:gd name="T91" fmla="*/ 0 h 52"/>
                <a:gd name="T92" fmla="*/ 55 w 55"/>
                <a:gd name="T93" fmla="*/ 52 h 52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55" h="52">
                  <a:moveTo>
                    <a:pt x="4" y="5"/>
                  </a:moveTo>
                  <a:lnTo>
                    <a:pt x="8" y="1"/>
                  </a:lnTo>
                  <a:lnTo>
                    <a:pt x="14" y="0"/>
                  </a:lnTo>
                  <a:lnTo>
                    <a:pt x="19" y="0"/>
                  </a:lnTo>
                  <a:lnTo>
                    <a:pt x="25" y="0"/>
                  </a:lnTo>
                  <a:lnTo>
                    <a:pt x="32" y="2"/>
                  </a:lnTo>
                  <a:lnTo>
                    <a:pt x="38" y="6"/>
                  </a:lnTo>
                  <a:lnTo>
                    <a:pt x="45" y="11"/>
                  </a:lnTo>
                  <a:lnTo>
                    <a:pt x="50" y="16"/>
                  </a:lnTo>
                  <a:lnTo>
                    <a:pt x="52" y="19"/>
                  </a:lnTo>
                  <a:lnTo>
                    <a:pt x="53" y="20"/>
                  </a:lnTo>
                  <a:lnTo>
                    <a:pt x="54" y="22"/>
                  </a:lnTo>
                  <a:lnTo>
                    <a:pt x="55" y="24"/>
                  </a:lnTo>
                  <a:lnTo>
                    <a:pt x="54" y="26"/>
                  </a:lnTo>
                  <a:lnTo>
                    <a:pt x="53" y="27"/>
                  </a:lnTo>
                  <a:lnTo>
                    <a:pt x="53" y="28"/>
                  </a:lnTo>
                  <a:lnTo>
                    <a:pt x="48" y="22"/>
                  </a:lnTo>
                  <a:lnTo>
                    <a:pt x="17" y="52"/>
                  </a:lnTo>
                  <a:lnTo>
                    <a:pt x="14" y="49"/>
                  </a:lnTo>
                  <a:lnTo>
                    <a:pt x="10" y="45"/>
                  </a:lnTo>
                  <a:lnTo>
                    <a:pt x="8" y="42"/>
                  </a:lnTo>
                  <a:lnTo>
                    <a:pt x="6" y="38"/>
                  </a:lnTo>
                  <a:lnTo>
                    <a:pt x="15" y="29"/>
                  </a:lnTo>
                  <a:lnTo>
                    <a:pt x="8" y="22"/>
                  </a:lnTo>
                  <a:lnTo>
                    <a:pt x="1" y="29"/>
                  </a:lnTo>
                  <a:lnTo>
                    <a:pt x="0" y="21"/>
                  </a:lnTo>
                  <a:lnTo>
                    <a:pt x="0" y="15"/>
                  </a:lnTo>
                  <a:lnTo>
                    <a:pt x="1" y="9"/>
                  </a:lnTo>
                  <a:lnTo>
                    <a:pt x="4" y="5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05" name="Freeform 71"/>
            <p:cNvSpPr>
              <a:spLocks/>
            </p:cNvSpPr>
            <p:nvPr/>
          </p:nvSpPr>
          <p:spPr bwMode="auto">
            <a:xfrm>
              <a:off x="4403" y="2435"/>
              <a:ext cx="8" cy="11"/>
            </a:xfrm>
            <a:custGeom>
              <a:avLst/>
              <a:gdLst>
                <a:gd name="T0" fmla="*/ 8 w 18"/>
                <a:gd name="T1" fmla="*/ 4 h 20"/>
                <a:gd name="T2" fmla="*/ 0 w 18"/>
                <a:gd name="T3" fmla="*/ 11 h 20"/>
                <a:gd name="T4" fmla="*/ 0 w 18"/>
                <a:gd name="T5" fmla="*/ 2 h 20"/>
                <a:gd name="T6" fmla="*/ 2 w 18"/>
                <a:gd name="T7" fmla="*/ 1 h 20"/>
                <a:gd name="T8" fmla="*/ 4 w 18"/>
                <a:gd name="T9" fmla="*/ 0 h 20"/>
                <a:gd name="T10" fmla="*/ 6 w 18"/>
                <a:gd name="T11" fmla="*/ 0 h 20"/>
                <a:gd name="T12" fmla="*/ 8 w 18"/>
                <a:gd name="T13" fmla="*/ 1 h 20"/>
                <a:gd name="T14" fmla="*/ 8 w 18"/>
                <a:gd name="T15" fmla="*/ 1 h 20"/>
                <a:gd name="T16" fmla="*/ 8 w 18"/>
                <a:gd name="T17" fmla="*/ 1 h 20"/>
                <a:gd name="T18" fmla="*/ 8 w 18"/>
                <a:gd name="T19" fmla="*/ 1 h 20"/>
                <a:gd name="T20" fmla="*/ 8 w 18"/>
                <a:gd name="T21" fmla="*/ 1 h 20"/>
                <a:gd name="T22" fmla="*/ 8 w 18"/>
                <a:gd name="T23" fmla="*/ 4 h 2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8"/>
                <a:gd name="T37" fmla="*/ 0 h 20"/>
                <a:gd name="T38" fmla="*/ 18 w 18"/>
                <a:gd name="T39" fmla="*/ 20 h 20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8" h="20">
                  <a:moveTo>
                    <a:pt x="17" y="7"/>
                  </a:moveTo>
                  <a:lnTo>
                    <a:pt x="0" y="20"/>
                  </a:lnTo>
                  <a:lnTo>
                    <a:pt x="0" y="3"/>
                  </a:lnTo>
                  <a:lnTo>
                    <a:pt x="5" y="1"/>
                  </a:lnTo>
                  <a:lnTo>
                    <a:pt x="8" y="0"/>
                  </a:lnTo>
                  <a:lnTo>
                    <a:pt x="13" y="0"/>
                  </a:lnTo>
                  <a:lnTo>
                    <a:pt x="17" y="1"/>
                  </a:lnTo>
                  <a:lnTo>
                    <a:pt x="18" y="1"/>
                  </a:lnTo>
                  <a:lnTo>
                    <a:pt x="17" y="7"/>
                  </a:lnTo>
                  <a:close/>
                </a:path>
              </a:pathLst>
            </a:custGeom>
            <a:solidFill>
              <a:srgbClr val="EDF4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06" name="Freeform 72"/>
            <p:cNvSpPr>
              <a:spLocks/>
            </p:cNvSpPr>
            <p:nvPr/>
          </p:nvSpPr>
          <p:spPr bwMode="auto">
            <a:xfrm>
              <a:off x="4404" y="2442"/>
              <a:ext cx="13" cy="9"/>
            </a:xfrm>
            <a:custGeom>
              <a:avLst/>
              <a:gdLst>
                <a:gd name="T0" fmla="*/ 8 w 25"/>
                <a:gd name="T1" fmla="*/ 0 h 19"/>
                <a:gd name="T2" fmla="*/ 13 w 25"/>
                <a:gd name="T3" fmla="*/ 1 h 19"/>
                <a:gd name="T4" fmla="*/ 10 w 25"/>
                <a:gd name="T5" fmla="*/ 9 h 19"/>
                <a:gd name="T6" fmla="*/ 0 w 25"/>
                <a:gd name="T7" fmla="*/ 6 h 19"/>
                <a:gd name="T8" fmla="*/ 8 w 25"/>
                <a:gd name="T9" fmla="*/ 0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5"/>
                <a:gd name="T16" fmla="*/ 0 h 19"/>
                <a:gd name="T17" fmla="*/ 25 w 25"/>
                <a:gd name="T18" fmla="*/ 19 h 1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5" h="19">
                  <a:moveTo>
                    <a:pt x="16" y="0"/>
                  </a:moveTo>
                  <a:lnTo>
                    <a:pt x="25" y="3"/>
                  </a:lnTo>
                  <a:lnTo>
                    <a:pt x="19" y="19"/>
                  </a:lnTo>
                  <a:lnTo>
                    <a:pt x="0" y="13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EDF4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07" name="Freeform 73"/>
            <p:cNvSpPr>
              <a:spLocks/>
            </p:cNvSpPr>
            <p:nvPr/>
          </p:nvSpPr>
          <p:spPr bwMode="auto">
            <a:xfrm>
              <a:off x="4421" y="2439"/>
              <a:ext cx="2" cy="3"/>
            </a:xfrm>
            <a:custGeom>
              <a:avLst/>
              <a:gdLst>
                <a:gd name="T0" fmla="*/ 1 w 5"/>
                <a:gd name="T1" fmla="*/ 3 h 4"/>
                <a:gd name="T2" fmla="*/ 0 w 5"/>
                <a:gd name="T3" fmla="*/ 2 h 4"/>
                <a:gd name="T4" fmla="*/ 0 w 5"/>
                <a:gd name="T5" fmla="*/ 0 h 4"/>
                <a:gd name="T6" fmla="*/ 1 w 5"/>
                <a:gd name="T7" fmla="*/ 0 h 4"/>
                <a:gd name="T8" fmla="*/ 2 w 5"/>
                <a:gd name="T9" fmla="*/ 0 h 4"/>
                <a:gd name="T10" fmla="*/ 2 w 5"/>
                <a:gd name="T11" fmla="*/ 1 h 4"/>
                <a:gd name="T12" fmla="*/ 2 w 5"/>
                <a:gd name="T13" fmla="*/ 1 h 4"/>
                <a:gd name="T14" fmla="*/ 1 w 5"/>
                <a:gd name="T15" fmla="*/ 3 h 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5"/>
                <a:gd name="T25" fmla="*/ 0 h 4"/>
                <a:gd name="T26" fmla="*/ 5 w 5"/>
                <a:gd name="T27" fmla="*/ 4 h 4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5" h="4">
                  <a:moveTo>
                    <a:pt x="3" y="4"/>
                  </a:moveTo>
                  <a:lnTo>
                    <a:pt x="0" y="3"/>
                  </a:lnTo>
                  <a:lnTo>
                    <a:pt x="1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4" y="1"/>
                  </a:lnTo>
                  <a:lnTo>
                    <a:pt x="5" y="1"/>
                  </a:lnTo>
                  <a:lnTo>
                    <a:pt x="3" y="4"/>
                  </a:lnTo>
                  <a:close/>
                </a:path>
              </a:pathLst>
            </a:custGeom>
            <a:solidFill>
              <a:srgbClr val="EDF4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08" name="Freeform 74"/>
            <p:cNvSpPr>
              <a:spLocks/>
            </p:cNvSpPr>
            <p:nvPr/>
          </p:nvSpPr>
          <p:spPr bwMode="auto">
            <a:xfrm>
              <a:off x="4414" y="2437"/>
              <a:ext cx="5" cy="3"/>
            </a:xfrm>
            <a:custGeom>
              <a:avLst/>
              <a:gdLst>
                <a:gd name="T0" fmla="*/ 5 w 10"/>
                <a:gd name="T1" fmla="*/ 3 h 6"/>
                <a:gd name="T2" fmla="*/ 0 w 10"/>
                <a:gd name="T3" fmla="*/ 2 h 6"/>
                <a:gd name="T4" fmla="*/ 0 w 10"/>
                <a:gd name="T5" fmla="*/ 0 h 6"/>
                <a:gd name="T6" fmla="*/ 1 w 10"/>
                <a:gd name="T7" fmla="*/ 0 h 6"/>
                <a:gd name="T8" fmla="*/ 3 w 10"/>
                <a:gd name="T9" fmla="*/ 1 h 6"/>
                <a:gd name="T10" fmla="*/ 3 w 10"/>
                <a:gd name="T11" fmla="*/ 1 h 6"/>
                <a:gd name="T12" fmla="*/ 5 w 10"/>
                <a:gd name="T13" fmla="*/ 1 h 6"/>
                <a:gd name="T14" fmla="*/ 5 w 10"/>
                <a:gd name="T15" fmla="*/ 3 h 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10"/>
                <a:gd name="T25" fmla="*/ 0 h 6"/>
                <a:gd name="T26" fmla="*/ 10 w 10"/>
                <a:gd name="T27" fmla="*/ 6 h 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10" h="6">
                  <a:moveTo>
                    <a:pt x="9" y="6"/>
                  </a:moveTo>
                  <a:lnTo>
                    <a:pt x="0" y="4"/>
                  </a:lnTo>
                  <a:lnTo>
                    <a:pt x="0" y="0"/>
                  </a:lnTo>
                  <a:lnTo>
                    <a:pt x="3" y="0"/>
                  </a:lnTo>
                  <a:lnTo>
                    <a:pt x="5" y="1"/>
                  </a:lnTo>
                  <a:lnTo>
                    <a:pt x="7" y="1"/>
                  </a:lnTo>
                  <a:lnTo>
                    <a:pt x="10" y="2"/>
                  </a:lnTo>
                  <a:lnTo>
                    <a:pt x="9" y="6"/>
                  </a:lnTo>
                  <a:close/>
                </a:path>
              </a:pathLst>
            </a:custGeom>
            <a:solidFill>
              <a:srgbClr val="EDF4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09" name="Freeform 75"/>
            <p:cNvSpPr>
              <a:spLocks/>
            </p:cNvSpPr>
            <p:nvPr/>
          </p:nvSpPr>
          <p:spPr bwMode="auto">
            <a:xfrm>
              <a:off x="4371" y="2311"/>
              <a:ext cx="97" cy="72"/>
            </a:xfrm>
            <a:custGeom>
              <a:avLst/>
              <a:gdLst>
                <a:gd name="T0" fmla="*/ 2 w 194"/>
                <a:gd name="T1" fmla="*/ 41 h 144"/>
                <a:gd name="T2" fmla="*/ 0 w 194"/>
                <a:gd name="T3" fmla="*/ 0 h 144"/>
                <a:gd name="T4" fmla="*/ 97 w 194"/>
                <a:gd name="T5" fmla="*/ 33 h 144"/>
                <a:gd name="T6" fmla="*/ 94 w 194"/>
                <a:gd name="T7" fmla="*/ 72 h 144"/>
                <a:gd name="T8" fmla="*/ 2 w 194"/>
                <a:gd name="T9" fmla="*/ 41 h 1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4"/>
                <a:gd name="T16" fmla="*/ 0 h 144"/>
                <a:gd name="T17" fmla="*/ 194 w 194"/>
                <a:gd name="T18" fmla="*/ 144 h 14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4" h="144">
                  <a:moveTo>
                    <a:pt x="3" y="82"/>
                  </a:moveTo>
                  <a:lnTo>
                    <a:pt x="0" y="0"/>
                  </a:lnTo>
                  <a:lnTo>
                    <a:pt x="194" y="65"/>
                  </a:lnTo>
                  <a:lnTo>
                    <a:pt x="188" y="144"/>
                  </a:lnTo>
                  <a:lnTo>
                    <a:pt x="3" y="82"/>
                  </a:lnTo>
                  <a:close/>
                </a:path>
              </a:pathLst>
            </a:custGeom>
            <a:solidFill>
              <a:srgbClr val="82ADE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10" name="Freeform 76"/>
            <p:cNvSpPr>
              <a:spLocks/>
            </p:cNvSpPr>
            <p:nvPr/>
          </p:nvSpPr>
          <p:spPr bwMode="auto">
            <a:xfrm>
              <a:off x="4506" y="2145"/>
              <a:ext cx="32" cy="13"/>
            </a:xfrm>
            <a:custGeom>
              <a:avLst/>
              <a:gdLst>
                <a:gd name="T0" fmla="*/ 31 w 64"/>
                <a:gd name="T1" fmla="*/ 11 h 25"/>
                <a:gd name="T2" fmla="*/ 31 w 64"/>
                <a:gd name="T3" fmla="*/ 11 h 25"/>
                <a:gd name="T4" fmla="*/ 31 w 64"/>
                <a:gd name="T5" fmla="*/ 12 h 25"/>
                <a:gd name="T6" fmla="*/ 31 w 64"/>
                <a:gd name="T7" fmla="*/ 12 h 25"/>
                <a:gd name="T8" fmla="*/ 31 w 64"/>
                <a:gd name="T9" fmla="*/ 12 h 25"/>
                <a:gd name="T10" fmla="*/ 32 w 64"/>
                <a:gd name="T11" fmla="*/ 13 h 25"/>
                <a:gd name="T12" fmla="*/ 4 w 64"/>
                <a:gd name="T13" fmla="*/ 4 h 25"/>
                <a:gd name="T14" fmla="*/ 3 w 64"/>
                <a:gd name="T15" fmla="*/ 3 h 25"/>
                <a:gd name="T16" fmla="*/ 2 w 64"/>
                <a:gd name="T17" fmla="*/ 2 h 25"/>
                <a:gd name="T18" fmla="*/ 1 w 64"/>
                <a:gd name="T19" fmla="*/ 1 h 25"/>
                <a:gd name="T20" fmla="*/ 0 w 64"/>
                <a:gd name="T21" fmla="*/ 0 h 25"/>
                <a:gd name="T22" fmla="*/ 31 w 64"/>
                <a:gd name="T23" fmla="*/ 11 h 25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64"/>
                <a:gd name="T37" fmla="*/ 0 h 25"/>
                <a:gd name="T38" fmla="*/ 64 w 64"/>
                <a:gd name="T39" fmla="*/ 25 h 25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64" h="25">
                  <a:moveTo>
                    <a:pt x="62" y="22"/>
                  </a:moveTo>
                  <a:lnTo>
                    <a:pt x="62" y="22"/>
                  </a:lnTo>
                  <a:lnTo>
                    <a:pt x="63" y="23"/>
                  </a:lnTo>
                  <a:lnTo>
                    <a:pt x="63" y="24"/>
                  </a:lnTo>
                  <a:lnTo>
                    <a:pt x="64" y="25"/>
                  </a:lnTo>
                  <a:lnTo>
                    <a:pt x="9" y="7"/>
                  </a:lnTo>
                  <a:lnTo>
                    <a:pt x="7" y="6"/>
                  </a:lnTo>
                  <a:lnTo>
                    <a:pt x="4" y="4"/>
                  </a:lnTo>
                  <a:lnTo>
                    <a:pt x="2" y="2"/>
                  </a:lnTo>
                  <a:lnTo>
                    <a:pt x="0" y="0"/>
                  </a:lnTo>
                  <a:lnTo>
                    <a:pt x="62" y="22"/>
                  </a:lnTo>
                  <a:close/>
                </a:path>
              </a:pathLst>
            </a:custGeom>
            <a:solidFill>
              <a:srgbClr val="77A0D3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11" name="Freeform 77"/>
            <p:cNvSpPr>
              <a:spLocks/>
            </p:cNvSpPr>
            <p:nvPr/>
          </p:nvSpPr>
          <p:spPr bwMode="auto">
            <a:xfrm>
              <a:off x="4521" y="2216"/>
              <a:ext cx="59" cy="51"/>
            </a:xfrm>
            <a:custGeom>
              <a:avLst/>
              <a:gdLst>
                <a:gd name="T0" fmla="*/ 32 w 117"/>
                <a:gd name="T1" fmla="*/ 51 h 102"/>
                <a:gd name="T2" fmla="*/ 0 w 117"/>
                <a:gd name="T3" fmla="*/ 41 h 102"/>
                <a:gd name="T4" fmla="*/ 27 w 117"/>
                <a:gd name="T5" fmla="*/ 0 h 102"/>
                <a:gd name="T6" fmla="*/ 59 w 117"/>
                <a:gd name="T7" fmla="*/ 11 h 102"/>
                <a:gd name="T8" fmla="*/ 32 w 117"/>
                <a:gd name="T9" fmla="*/ 51 h 10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17"/>
                <a:gd name="T16" fmla="*/ 0 h 102"/>
                <a:gd name="T17" fmla="*/ 117 w 117"/>
                <a:gd name="T18" fmla="*/ 102 h 10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17" h="102">
                  <a:moveTo>
                    <a:pt x="64" y="102"/>
                  </a:moveTo>
                  <a:lnTo>
                    <a:pt x="0" y="81"/>
                  </a:lnTo>
                  <a:lnTo>
                    <a:pt x="54" y="0"/>
                  </a:lnTo>
                  <a:lnTo>
                    <a:pt x="117" y="21"/>
                  </a:lnTo>
                  <a:lnTo>
                    <a:pt x="64" y="102"/>
                  </a:lnTo>
                  <a:close/>
                </a:path>
              </a:pathLst>
            </a:custGeom>
            <a:solidFill>
              <a:srgbClr val="F9FC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12" name="Freeform 78"/>
            <p:cNvSpPr>
              <a:spLocks/>
            </p:cNvSpPr>
            <p:nvPr/>
          </p:nvSpPr>
          <p:spPr bwMode="auto">
            <a:xfrm>
              <a:off x="4495" y="2261"/>
              <a:ext cx="56" cy="78"/>
            </a:xfrm>
            <a:custGeom>
              <a:avLst/>
              <a:gdLst>
                <a:gd name="T0" fmla="*/ 32 w 111"/>
                <a:gd name="T1" fmla="*/ 78 h 155"/>
                <a:gd name="T2" fmla="*/ 0 w 111"/>
                <a:gd name="T3" fmla="*/ 67 h 155"/>
                <a:gd name="T4" fmla="*/ 23 w 111"/>
                <a:gd name="T5" fmla="*/ 0 h 155"/>
                <a:gd name="T6" fmla="*/ 56 w 111"/>
                <a:gd name="T7" fmla="*/ 11 h 155"/>
                <a:gd name="T8" fmla="*/ 32 w 111"/>
                <a:gd name="T9" fmla="*/ 78 h 15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11"/>
                <a:gd name="T16" fmla="*/ 0 h 155"/>
                <a:gd name="T17" fmla="*/ 111 w 111"/>
                <a:gd name="T18" fmla="*/ 155 h 15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11" h="155">
                  <a:moveTo>
                    <a:pt x="64" y="155"/>
                  </a:moveTo>
                  <a:lnTo>
                    <a:pt x="0" y="133"/>
                  </a:lnTo>
                  <a:lnTo>
                    <a:pt x="46" y="0"/>
                  </a:lnTo>
                  <a:lnTo>
                    <a:pt x="111" y="21"/>
                  </a:lnTo>
                  <a:lnTo>
                    <a:pt x="64" y="155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13" name="Freeform 79"/>
            <p:cNvSpPr>
              <a:spLocks/>
            </p:cNvSpPr>
            <p:nvPr/>
          </p:nvSpPr>
          <p:spPr bwMode="auto">
            <a:xfrm>
              <a:off x="4374" y="2303"/>
              <a:ext cx="100" cy="36"/>
            </a:xfrm>
            <a:custGeom>
              <a:avLst/>
              <a:gdLst>
                <a:gd name="T0" fmla="*/ 96 w 200"/>
                <a:gd name="T1" fmla="*/ 36 h 71"/>
                <a:gd name="T2" fmla="*/ 0 w 200"/>
                <a:gd name="T3" fmla="*/ 3 h 71"/>
                <a:gd name="T4" fmla="*/ 5 w 200"/>
                <a:gd name="T5" fmla="*/ 0 h 71"/>
                <a:gd name="T6" fmla="*/ 100 w 200"/>
                <a:gd name="T7" fmla="*/ 32 h 71"/>
                <a:gd name="T8" fmla="*/ 96 w 200"/>
                <a:gd name="T9" fmla="*/ 36 h 7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0"/>
                <a:gd name="T16" fmla="*/ 0 h 71"/>
                <a:gd name="T17" fmla="*/ 200 w 200"/>
                <a:gd name="T18" fmla="*/ 71 h 7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0" h="71">
                  <a:moveTo>
                    <a:pt x="192" y="71"/>
                  </a:moveTo>
                  <a:lnTo>
                    <a:pt x="0" y="6"/>
                  </a:lnTo>
                  <a:lnTo>
                    <a:pt x="9" y="0"/>
                  </a:lnTo>
                  <a:lnTo>
                    <a:pt x="200" y="64"/>
                  </a:lnTo>
                  <a:lnTo>
                    <a:pt x="192" y="71"/>
                  </a:lnTo>
                  <a:close/>
                </a:path>
              </a:pathLst>
            </a:custGeom>
            <a:solidFill>
              <a:srgbClr val="EDF4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14" name="Freeform 80"/>
            <p:cNvSpPr>
              <a:spLocks/>
            </p:cNvSpPr>
            <p:nvPr/>
          </p:nvSpPr>
          <p:spPr bwMode="auto">
            <a:xfrm>
              <a:off x="4351" y="2282"/>
              <a:ext cx="130" cy="56"/>
            </a:xfrm>
            <a:custGeom>
              <a:avLst/>
              <a:gdLst>
                <a:gd name="T0" fmla="*/ 5 w 260"/>
                <a:gd name="T1" fmla="*/ 0 h 112"/>
                <a:gd name="T2" fmla="*/ 130 w 260"/>
                <a:gd name="T3" fmla="*/ 43 h 112"/>
                <a:gd name="T4" fmla="*/ 130 w 260"/>
                <a:gd name="T5" fmla="*/ 45 h 112"/>
                <a:gd name="T6" fmla="*/ 130 w 260"/>
                <a:gd name="T7" fmla="*/ 46 h 112"/>
                <a:gd name="T8" fmla="*/ 130 w 260"/>
                <a:gd name="T9" fmla="*/ 48 h 112"/>
                <a:gd name="T10" fmla="*/ 129 w 260"/>
                <a:gd name="T11" fmla="*/ 50 h 112"/>
                <a:gd name="T12" fmla="*/ 27 w 260"/>
                <a:gd name="T13" fmla="*/ 15 h 112"/>
                <a:gd name="T14" fmla="*/ 17 w 260"/>
                <a:gd name="T15" fmla="*/ 22 h 112"/>
                <a:gd name="T16" fmla="*/ 15 w 260"/>
                <a:gd name="T17" fmla="*/ 25 h 112"/>
                <a:gd name="T18" fmla="*/ 16 w 260"/>
                <a:gd name="T19" fmla="*/ 56 h 112"/>
                <a:gd name="T20" fmla="*/ 4 w 260"/>
                <a:gd name="T21" fmla="*/ 52 h 112"/>
                <a:gd name="T22" fmla="*/ 1 w 260"/>
                <a:gd name="T23" fmla="*/ 48 h 112"/>
                <a:gd name="T24" fmla="*/ 0 w 260"/>
                <a:gd name="T25" fmla="*/ 37 h 112"/>
                <a:gd name="T26" fmla="*/ 1 w 260"/>
                <a:gd name="T27" fmla="*/ 21 h 112"/>
                <a:gd name="T28" fmla="*/ 5 w 260"/>
                <a:gd name="T29" fmla="*/ 0 h 112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260"/>
                <a:gd name="T46" fmla="*/ 0 h 112"/>
                <a:gd name="T47" fmla="*/ 260 w 260"/>
                <a:gd name="T48" fmla="*/ 112 h 112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260" h="112">
                  <a:moveTo>
                    <a:pt x="10" y="0"/>
                  </a:moveTo>
                  <a:lnTo>
                    <a:pt x="260" y="85"/>
                  </a:lnTo>
                  <a:lnTo>
                    <a:pt x="260" y="89"/>
                  </a:lnTo>
                  <a:lnTo>
                    <a:pt x="259" y="92"/>
                  </a:lnTo>
                  <a:lnTo>
                    <a:pt x="259" y="96"/>
                  </a:lnTo>
                  <a:lnTo>
                    <a:pt x="258" y="99"/>
                  </a:lnTo>
                  <a:lnTo>
                    <a:pt x="54" y="30"/>
                  </a:lnTo>
                  <a:lnTo>
                    <a:pt x="34" y="44"/>
                  </a:lnTo>
                  <a:lnTo>
                    <a:pt x="31" y="50"/>
                  </a:lnTo>
                  <a:lnTo>
                    <a:pt x="32" y="112"/>
                  </a:lnTo>
                  <a:lnTo>
                    <a:pt x="8" y="104"/>
                  </a:lnTo>
                  <a:lnTo>
                    <a:pt x="2" y="95"/>
                  </a:lnTo>
                  <a:lnTo>
                    <a:pt x="0" y="74"/>
                  </a:lnTo>
                  <a:lnTo>
                    <a:pt x="2" y="42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15" name="Freeform 81"/>
            <p:cNvSpPr>
              <a:spLocks/>
            </p:cNvSpPr>
            <p:nvPr/>
          </p:nvSpPr>
          <p:spPr bwMode="auto">
            <a:xfrm>
              <a:off x="4357" y="2273"/>
              <a:ext cx="126" cy="46"/>
            </a:xfrm>
            <a:custGeom>
              <a:avLst/>
              <a:gdLst>
                <a:gd name="T0" fmla="*/ 125 w 253"/>
                <a:gd name="T1" fmla="*/ 46 h 93"/>
                <a:gd name="T2" fmla="*/ 0 w 253"/>
                <a:gd name="T3" fmla="*/ 4 h 93"/>
                <a:gd name="T4" fmla="*/ 1 w 253"/>
                <a:gd name="T5" fmla="*/ 2 h 93"/>
                <a:gd name="T6" fmla="*/ 1 w 253"/>
                <a:gd name="T7" fmla="*/ 1 h 93"/>
                <a:gd name="T8" fmla="*/ 1 w 253"/>
                <a:gd name="T9" fmla="*/ 1 h 93"/>
                <a:gd name="T10" fmla="*/ 1 w 253"/>
                <a:gd name="T11" fmla="*/ 0 h 93"/>
                <a:gd name="T12" fmla="*/ 126 w 253"/>
                <a:gd name="T13" fmla="*/ 42 h 93"/>
                <a:gd name="T14" fmla="*/ 126 w 253"/>
                <a:gd name="T15" fmla="*/ 43 h 93"/>
                <a:gd name="T16" fmla="*/ 126 w 253"/>
                <a:gd name="T17" fmla="*/ 44 h 93"/>
                <a:gd name="T18" fmla="*/ 126 w 253"/>
                <a:gd name="T19" fmla="*/ 45 h 93"/>
                <a:gd name="T20" fmla="*/ 125 w 253"/>
                <a:gd name="T21" fmla="*/ 46 h 93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53"/>
                <a:gd name="T34" fmla="*/ 0 h 93"/>
                <a:gd name="T35" fmla="*/ 253 w 253"/>
                <a:gd name="T36" fmla="*/ 93 h 93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53" h="93">
                  <a:moveTo>
                    <a:pt x="250" y="93"/>
                  </a:moveTo>
                  <a:lnTo>
                    <a:pt x="0" y="8"/>
                  </a:lnTo>
                  <a:lnTo>
                    <a:pt x="2" y="5"/>
                  </a:lnTo>
                  <a:lnTo>
                    <a:pt x="2" y="3"/>
                  </a:lnTo>
                  <a:lnTo>
                    <a:pt x="2" y="2"/>
                  </a:lnTo>
                  <a:lnTo>
                    <a:pt x="3" y="0"/>
                  </a:lnTo>
                  <a:lnTo>
                    <a:pt x="253" y="85"/>
                  </a:lnTo>
                  <a:lnTo>
                    <a:pt x="253" y="87"/>
                  </a:lnTo>
                  <a:lnTo>
                    <a:pt x="252" y="88"/>
                  </a:lnTo>
                  <a:lnTo>
                    <a:pt x="252" y="91"/>
                  </a:lnTo>
                  <a:lnTo>
                    <a:pt x="250" y="93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16" name="Freeform 82"/>
            <p:cNvSpPr>
              <a:spLocks/>
            </p:cNvSpPr>
            <p:nvPr/>
          </p:nvSpPr>
          <p:spPr bwMode="auto">
            <a:xfrm>
              <a:off x="4359" y="2265"/>
              <a:ext cx="127" cy="45"/>
            </a:xfrm>
            <a:custGeom>
              <a:avLst/>
              <a:gdLst>
                <a:gd name="T0" fmla="*/ 126 w 252"/>
                <a:gd name="T1" fmla="*/ 45 h 92"/>
                <a:gd name="T2" fmla="*/ 0 w 252"/>
                <a:gd name="T3" fmla="*/ 3 h 92"/>
                <a:gd name="T4" fmla="*/ 1 w 252"/>
                <a:gd name="T5" fmla="*/ 2 h 92"/>
                <a:gd name="T6" fmla="*/ 1 w 252"/>
                <a:gd name="T7" fmla="*/ 1 h 92"/>
                <a:gd name="T8" fmla="*/ 1 w 252"/>
                <a:gd name="T9" fmla="*/ 1 h 92"/>
                <a:gd name="T10" fmla="*/ 1 w 252"/>
                <a:gd name="T11" fmla="*/ 0 h 92"/>
                <a:gd name="T12" fmla="*/ 127 w 252"/>
                <a:gd name="T13" fmla="*/ 42 h 92"/>
                <a:gd name="T14" fmla="*/ 126 w 252"/>
                <a:gd name="T15" fmla="*/ 43 h 92"/>
                <a:gd name="T16" fmla="*/ 126 w 252"/>
                <a:gd name="T17" fmla="*/ 43 h 92"/>
                <a:gd name="T18" fmla="*/ 126 w 252"/>
                <a:gd name="T19" fmla="*/ 44 h 92"/>
                <a:gd name="T20" fmla="*/ 126 w 252"/>
                <a:gd name="T21" fmla="*/ 45 h 92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52"/>
                <a:gd name="T34" fmla="*/ 0 h 92"/>
                <a:gd name="T35" fmla="*/ 252 w 252"/>
                <a:gd name="T36" fmla="*/ 92 h 92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52" h="92">
                  <a:moveTo>
                    <a:pt x="250" y="92"/>
                  </a:moveTo>
                  <a:lnTo>
                    <a:pt x="0" y="6"/>
                  </a:lnTo>
                  <a:lnTo>
                    <a:pt x="1" y="5"/>
                  </a:lnTo>
                  <a:lnTo>
                    <a:pt x="1" y="3"/>
                  </a:lnTo>
                  <a:lnTo>
                    <a:pt x="1" y="2"/>
                  </a:lnTo>
                  <a:lnTo>
                    <a:pt x="2" y="0"/>
                  </a:lnTo>
                  <a:lnTo>
                    <a:pt x="252" y="86"/>
                  </a:lnTo>
                  <a:lnTo>
                    <a:pt x="251" y="87"/>
                  </a:lnTo>
                  <a:lnTo>
                    <a:pt x="251" y="88"/>
                  </a:lnTo>
                  <a:lnTo>
                    <a:pt x="251" y="90"/>
                  </a:lnTo>
                  <a:lnTo>
                    <a:pt x="250" y="92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17" name="Freeform 83"/>
            <p:cNvSpPr>
              <a:spLocks/>
            </p:cNvSpPr>
            <p:nvPr/>
          </p:nvSpPr>
          <p:spPr bwMode="auto">
            <a:xfrm>
              <a:off x="4362" y="2256"/>
              <a:ext cx="127" cy="46"/>
            </a:xfrm>
            <a:custGeom>
              <a:avLst/>
              <a:gdLst>
                <a:gd name="T0" fmla="*/ 126 w 252"/>
                <a:gd name="T1" fmla="*/ 46 h 92"/>
                <a:gd name="T2" fmla="*/ 0 w 252"/>
                <a:gd name="T3" fmla="*/ 3 h 92"/>
                <a:gd name="T4" fmla="*/ 0 w 252"/>
                <a:gd name="T5" fmla="*/ 3 h 92"/>
                <a:gd name="T6" fmla="*/ 0 w 252"/>
                <a:gd name="T7" fmla="*/ 3 h 92"/>
                <a:gd name="T8" fmla="*/ 1 w 252"/>
                <a:gd name="T9" fmla="*/ 2 h 92"/>
                <a:gd name="T10" fmla="*/ 1 w 252"/>
                <a:gd name="T11" fmla="*/ 0 h 92"/>
                <a:gd name="T12" fmla="*/ 127 w 252"/>
                <a:gd name="T13" fmla="*/ 43 h 92"/>
                <a:gd name="T14" fmla="*/ 126 w 252"/>
                <a:gd name="T15" fmla="*/ 45 h 92"/>
                <a:gd name="T16" fmla="*/ 126 w 252"/>
                <a:gd name="T17" fmla="*/ 45 h 92"/>
                <a:gd name="T18" fmla="*/ 126 w 252"/>
                <a:gd name="T19" fmla="*/ 46 h 92"/>
                <a:gd name="T20" fmla="*/ 126 w 252"/>
                <a:gd name="T21" fmla="*/ 46 h 92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52"/>
                <a:gd name="T34" fmla="*/ 0 h 92"/>
                <a:gd name="T35" fmla="*/ 252 w 252"/>
                <a:gd name="T36" fmla="*/ 92 h 92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52" h="92">
                  <a:moveTo>
                    <a:pt x="250" y="92"/>
                  </a:moveTo>
                  <a:lnTo>
                    <a:pt x="0" y="7"/>
                  </a:lnTo>
                  <a:lnTo>
                    <a:pt x="0" y="6"/>
                  </a:lnTo>
                  <a:lnTo>
                    <a:pt x="1" y="4"/>
                  </a:lnTo>
                  <a:lnTo>
                    <a:pt x="2" y="0"/>
                  </a:lnTo>
                  <a:lnTo>
                    <a:pt x="252" y="85"/>
                  </a:lnTo>
                  <a:lnTo>
                    <a:pt x="251" y="89"/>
                  </a:lnTo>
                  <a:lnTo>
                    <a:pt x="250" y="90"/>
                  </a:lnTo>
                  <a:lnTo>
                    <a:pt x="250" y="91"/>
                  </a:lnTo>
                  <a:lnTo>
                    <a:pt x="250" y="92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18" name="Freeform 84"/>
            <p:cNvSpPr>
              <a:spLocks/>
            </p:cNvSpPr>
            <p:nvPr/>
          </p:nvSpPr>
          <p:spPr bwMode="auto">
            <a:xfrm>
              <a:off x="4365" y="2181"/>
              <a:ext cx="148" cy="113"/>
            </a:xfrm>
            <a:custGeom>
              <a:avLst/>
              <a:gdLst>
                <a:gd name="T0" fmla="*/ 124 w 298"/>
                <a:gd name="T1" fmla="*/ 113 h 227"/>
                <a:gd name="T2" fmla="*/ 123 w 298"/>
                <a:gd name="T3" fmla="*/ 113 h 227"/>
                <a:gd name="T4" fmla="*/ 119 w 298"/>
                <a:gd name="T5" fmla="*/ 112 h 227"/>
                <a:gd name="T6" fmla="*/ 113 w 298"/>
                <a:gd name="T7" fmla="*/ 110 h 227"/>
                <a:gd name="T8" fmla="*/ 105 w 298"/>
                <a:gd name="T9" fmla="*/ 107 h 227"/>
                <a:gd name="T10" fmla="*/ 95 w 298"/>
                <a:gd name="T11" fmla="*/ 104 h 227"/>
                <a:gd name="T12" fmla="*/ 85 w 298"/>
                <a:gd name="T13" fmla="*/ 101 h 227"/>
                <a:gd name="T14" fmla="*/ 74 w 298"/>
                <a:gd name="T15" fmla="*/ 97 h 227"/>
                <a:gd name="T16" fmla="*/ 62 w 298"/>
                <a:gd name="T17" fmla="*/ 93 h 227"/>
                <a:gd name="T18" fmla="*/ 51 w 298"/>
                <a:gd name="T19" fmla="*/ 89 h 227"/>
                <a:gd name="T20" fmla="*/ 39 w 298"/>
                <a:gd name="T21" fmla="*/ 85 h 227"/>
                <a:gd name="T22" fmla="*/ 29 w 298"/>
                <a:gd name="T23" fmla="*/ 82 h 227"/>
                <a:gd name="T24" fmla="*/ 20 w 298"/>
                <a:gd name="T25" fmla="*/ 78 h 227"/>
                <a:gd name="T26" fmla="*/ 11 w 298"/>
                <a:gd name="T27" fmla="*/ 75 h 227"/>
                <a:gd name="T28" fmla="*/ 5 w 298"/>
                <a:gd name="T29" fmla="*/ 73 h 227"/>
                <a:gd name="T30" fmla="*/ 1 w 298"/>
                <a:gd name="T31" fmla="*/ 72 h 227"/>
                <a:gd name="T32" fmla="*/ 0 w 298"/>
                <a:gd name="T33" fmla="*/ 71 h 227"/>
                <a:gd name="T34" fmla="*/ 6 w 298"/>
                <a:gd name="T35" fmla="*/ 55 h 227"/>
                <a:gd name="T36" fmla="*/ 13 w 298"/>
                <a:gd name="T37" fmla="*/ 40 h 227"/>
                <a:gd name="T38" fmla="*/ 19 w 298"/>
                <a:gd name="T39" fmla="*/ 27 h 227"/>
                <a:gd name="T40" fmla="*/ 25 w 298"/>
                <a:gd name="T41" fmla="*/ 17 h 227"/>
                <a:gd name="T42" fmla="*/ 30 w 298"/>
                <a:gd name="T43" fmla="*/ 9 h 227"/>
                <a:gd name="T44" fmla="*/ 35 w 298"/>
                <a:gd name="T45" fmla="*/ 3 h 227"/>
                <a:gd name="T46" fmla="*/ 40 w 298"/>
                <a:gd name="T47" fmla="*/ 0 h 227"/>
                <a:gd name="T48" fmla="*/ 43 w 298"/>
                <a:gd name="T49" fmla="*/ 0 h 227"/>
                <a:gd name="T50" fmla="*/ 43 w 298"/>
                <a:gd name="T51" fmla="*/ 0 h 227"/>
                <a:gd name="T52" fmla="*/ 43 w 298"/>
                <a:gd name="T53" fmla="*/ 0 h 227"/>
                <a:gd name="T54" fmla="*/ 43 w 298"/>
                <a:gd name="T55" fmla="*/ 0 h 227"/>
                <a:gd name="T56" fmla="*/ 44 w 298"/>
                <a:gd name="T57" fmla="*/ 0 h 227"/>
                <a:gd name="T58" fmla="*/ 39 w 298"/>
                <a:gd name="T59" fmla="*/ 4 h 227"/>
                <a:gd name="T60" fmla="*/ 34 w 298"/>
                <a:gd name="T61" fmla="*/ 10 h 227"/>
                <a:gd name="T62" fmla="*/ 29 w 298"/>
                <a:gd name="T63" fmla="*/ 17 h 227"/>
                <a:gd name="T64" fmla="*/ 24 w 298"/>
                <a:gd name="T65" fmla="*/ 25 h 227"/>
                <a:gd name="T66" fmla="*/ 19 w 298"/>
                <a:gd name="T67" fmla="*/ 34 h 227"/>
                <a:gd name="T68" fmla="*/ 14 w 298"/>
                <a:gd name="T69" fmla="*/ 44 h 227"/>
                <a:gd name="T70" fmla="*/ 10 w 298"/>
                <a:gd name="T71" fmla="*/ 54 h 227"/>
                <a:gd name="T72" fmla="*/ 6 w 298"/>
                <a:gd name="T73" fmla="*/ 64 h 227"/>
                <a:gd name="T74" fmla="*/ 107 w 298"/>
                <a:gd name="T75" fmla="*/ 97 h 227"/>
                <a:gd name="T76" fmla="*/ 148 w 298"/>
                <a:gd name="T77" fmla="*/ 61 h 227"/>
                <a:gd name="T78" fmla="*/ 145 w 298"/>
                <a:gd name="T79" fmla="*/ 66 h 227"/>
                <a:gd name="T80" fmla="*/ 142 w 298"/>
                <a:gd name="T81" fmla="*/ 72 h 227"/>
                <a:gd name="T82" fmla="*/ 139 w 298"/>
                <a:gd name="T83" fmla="*/ 78 h 227"/>
                <a:gd name="T84" fmla="*/ 136 w 298"/>
                <a:gd name="T85" fmla="*/ 85 h 227"/>
                <a:gd name="T86" fmla="*/ 133 w 298"/>
                <a:gd name="T87" fmla="*/ 91 h 227"/>
                <a:gd name="T88" fmla="*/ 130 w 298"/>
                <a:gd name="T89" fmla="*/ 98 h 227"/>
                <a:gd name="T90" fmla="*/ 127 w 298"/>
                <a:gd name="T91" fmla="*/ 106 h 227"/>
                <a:gd name="T92" fmla="*/ 124 w 298"/>
                <a:gd name="T93" fmla="*/ 113 h 227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298"/>
                <a:gd name="T142" fmla="*/ 0 h 227"/>
                <a:gd name="T143" fmla="*/ 298 w 298"/>
                <a:gd name="T144" fmla="*/ 227 h 227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298" h="227">
                  <a:moveTo>
                    <a:pt x="250" y="227"/>
                  </a:moveTo>
                  <a:lnTo>
                    <a:pt x="247" y="226"/>
                  </a:lnTo>
                  <a:lnTo>
                    <a:pt x="239" y="224"/>
                  </a:lnTo>
                  <a:lnTo>
                    <a:pt x="227" y="220"/>
                  </a:lnTo>
                  <a:lnTo>
                    <a:pt x="211" y="215"/>
                  </a:lnTo>
                  <a:lnTo>
                    <a:pt x="192" y="209"/>
                  </a:lnTo>
                  <a:lnTo>
                    <a:pt x="171" y="202"/>
                  </a:lnTo>
                  <a:lnTo>
                    <a:pt x="148" y="194"/>
                  </a:lnTo>
                  <a:lnTo>
                    <a:pt x="125" y="186"/>
                  </a:lnTo>
                  <a:lnTo>
                    <a:pt x="102" y="178"/>
                  </a:lnTo>
                  <a:lnTo>
                    <a:pt x="79" y="171"/>
                  </a:lnTo>
                  <a:lnTo>
                    <a:pt x="58" y="164"/>
                  </a:lnTo>
                  <a:lnTo>
                    <a:pt x="40" y="157"/>
                  </a:lnTo>
                  <a:lnTo>
                    <a:pt x="23" y="151"/>
                  </a:lnTo>
                  <a:lnTo>
                    <a:pt x="11" y="147"/>
                  </a:lnTo>
                  <a:lnTo>
                    <a:pt x="3" y="144"/>
                  </a:lnTo>
                  <a:lnTo>
                    <a:pt x="0" y="143"/>
                  </a:lnTo>
                  <a:lnTo>
                    <a:pt x="13" y="110"/>
                  </a:lnTo>
                  <a:lnTo>
                    <a:pt x="26" y="80"/>
                  </a:lnTo>
                  <a:lnTo>
                    <a:pt x="38" y="54"/>
                  </a:lnTo>
                  <a:lnTo>
                    <a:pt x="50" y="34"/>
                  </a:lnTo>
                  <a:lnTo>
                    <a:pt x="61" y="19"/>
                  </a:lnTo>
                  <a:lnTo>
                    <a:pt x="71" y="7"/>
                  </a:lnTo>
                  <a:lnTo>
                    <a:pt x="80" y="1"/>
                  </a:lnTo>
                  <a:lnTo>
                    <a:pt x="86" y="0"/>
                  </a:lnTo>
                  <a:lnTo>
                    <a:pt x="87" y="1"/>
                  </a:lnTo>
                  <a:lnTo>
                    <a:pt x="88" y="1"/>
                  </a:lnTo>
                  <a:lnTo>
                    <a:pt x="79" y="9"/>
                  </a:lnTo>
                  <a:lnTo>
                    <a:pt x="68" y="21"/>
                  </a:lnTo>
                  <a:lnTo>
                    <a:pt x="59" y="35"/>
                  </a:lnTo>
                  <a:lnTo>
                    <a:pt x="49" y="51"/>
                  </a:lnTo>
                  <a:lnTo>
                    <a:pt x="38" y="69"/>
                  </a:lnTo>
                  <a:lnTo>
                    <a:pt x="29" y="88"/>
                  </a:lnTo>
                  <a:lnTo>
                    <a:pt x="20" y="109"/>
                  </a:lnTo>
                  <a:lnTo>
                    <a:pt x="12" y="128"/>
                  </a:lnTo>
                  <a:lnTo>
                    <a:pt x="215" y="194"/>
                  </a:lnTo>
                  <a:lnTo>
                    <a:pt x="298" y="122"/>
                  </a:lnTo>
                  <a:lnTo>
                    <a:pt x="292" y="133"/>
                  </a:lnTo>
                  <a:lnTo>
                    <a:pt x="285" y="144"/>
                  </a:lnTo>
                  <a:lnTo>
                    <a:pt x="279" y="156"/>
                  </a:lnTo>
                  <a:lnTo>
                    <a:pt x="273" y="170"/>
                  </a:lnTo>
                  <a:lnTo>
                    <a:pt x="268" y="182"/>
                  </a:lnTo>
                  <a:lnTo>
                    <a:pt x="262" y="197"/>
                  </a:lnTo>
                  <a:lnTo>
                    <a:pt x="256" y="212"/>
                  </a:lnTo>
                  <a:lnTo>
                    <a:pt x="250" y="227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19" name="Freeform 85"/>
            <p:cNvSpPr>
              <a:spLocks/>
            </p:cNvSpPr>
            <p:nvPr/>
          </p:nvSpPr>
          <p:spPr bwMode="auto">
            <a:xfrm>
              <a:off x="4379" y="2215"/>
              <a:ext cx="25" cy="34"/>
            </a:xfrm>
            <a:custGeom>
              <a:avLst/>
              <a:gdLst>
                <a:gd name="T0" fmla="*/ 25 w 51"/>
                <a:gd name="T1" fmla="*/ 9 h 68"/>
                <a:gd name="T2" fmla="*/ 24 w 51"/>
                <a:gd name="T3" fmla="*/ 34 h 68"/>
                <a:gd name="T4" fmla="*/ 0 w 51"/>
                <a:gd name="T5" fmla="*/ 26 h 68"/>
                <a:gd name="T6" fmla="*/ 3 w 51"/>
                <a:gd name="T7" fmla="*/ 19 h 68"/>
                <a:gd name="T8" fmla="*/ 6 w 51"/>
                <a:gd name="T9" fmla="*/ 12 h 68"/>
                <a:gd name="T10" fmla="*/ 8 w 51"/>
                <a:gd name="T11" fmla="*/ 6 h 68"/>
                <a:gd name="T12" fmla="*/ 11 w 51"/>
                <a:gd name="T13" fmla="*/ 0 h 68"/>
                <a:gd name="T14" fmla="*/ 25 w 51"/>
                <a:gd name="T15" fmla="*/ 5 h 68"/>
                <a:gd name="T16" fmla="*/ 25 w 51"/>
                <a:gd name="T17" fmla="*/ 6 h 68"/>
                <a:gd name="T18" fmla="*/ 25 w 51"/>
                <a:gd name="T19" fmla="*/ 9 h 6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51"/>
                <a:gd name="T31" fmla="*/ 0 h 68"/>
                <a:gd name="T32" fmla="*/ 51 w 51"/>
                <a:gd name="T33" fmla="*/ 68 h 6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51" h="68">
                  <a:moveTo>
                    <a:pt x="50" y="19"/>
                  </a:moveTo>
                  <a:lnTo>
                    <a:pt x="49" y="68"/>
                  </a:lnTo>
                  <a:lnTo>
                    <a:pt x="0" y="52"/>
                  </a:lnTo>
                  <a:lnTo>
                    <a:pt x="6" y="38"/>
                  </a:lnTo>
                  <a:lnTo>
                    <a:pt x="12" y="24"/>
                  </a:lnTo>
                  <a:lnTo>
                    <a:pt x="16" y="12"/>
                  </a:lnTo>
                  <a:lnTo>
                    <a:pt x="22" y="0"/>
                  </a:lnTo>
                  <a:lnTo>
                    <a:pt x="51" y="11"/>
                  </a:lnTo>
                  <a:lnTo>
                    <a:pt x="50" y="12"/>
                  </a:lnTo>
                  <a:lnTo>
                    <a:pt x="50" y="19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20" name="Freeform 86"/>
            <p:cNvSpPr>
              <a:spLocks/>
            </p:cNvSpPr>
            <p:nvPr/>
          </p:nvSpPr>
          <p:spPr bwMode="auto">
            <a:xfrm>
              <a:off x="4474" y="2194"/>
              <a:ext cx="58" cy="75"/>
            </a:xfrm>
            <a:custGeom>
              <a:avLst/>
              <a:gdLst>
                <a:gd name="T0" fmla="*/ 56 w 116"/>
                <a:gd name="T1" fmla="*/ 26 h 150"/>
                <a:gd name="T2" fmla="*/ 0 w 116"/>
                <a:gd name="T3" fmla="*/ 75 h 150"/>
                <a:gd name="T4" fmla="*/ 2 w 116"/>
                <a:gd name="T5" fmla="*/ 48 h 150"/>
                <a:gd name="T6" fmla="*/ 58 w 116"/>
                <a:gd name="T7" fmla="*/ 0 h 150"/>
                <a:gd name="T8" fmla="*/ 56 w 116"/>
                <a:gd name="T9" fmla="*/ 26 h 1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16"/>
                <a:gd name="T16" fmla="*/ 0 h 150"/>
                <a:gd name="T17" fmla="*/ 116 w 116"/>
                <a:gd name="T18" fmla="*/ 150 h 15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16" h="150">
                  <a:moveTo>
                    <a:pt x="112" y="52"/>
                  </a:moveTo>
                  <a:lnTo>
                    <a:pt x="0" y="150"/>
                  </a:lnTo>
                  <a:lnTo>
                    <a:pt x="4" y="97"/>
                  </a:lnTo>
                  <a:lnTo>
                    <a:pt x="116" y="0"/>
                  </a:lnTo>
                  <a:lnTo>
                    <a:pt x="112" y="52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21" name="Freeform 87"/>
            <p:cNvSpPr>
              <a:spLocks/>
            </p:cNvSpPr>
            <p:nvPr/>
          </p:nvSpPr>
          <p:spPr bwMode="auto">
            <a:xfrm>
              <a:off x="4410" y="2223"/>
              <a:ext cx="60" cy="48"/>
            </a:xfrm>
            <a:custGeom>
              <a:avLst/>
              <a:gdLst>
                <a:gd name="T0" fmla="*/ 59 w 121"/>
                <a:gd name="T1" fmla="*/ 48 h 97"/>
                <a:gd name="T2" fmla="*/ 0 w 121"/>
                <a:gd name="T3" fmla="*/ 28 h 97"/>
                <a:gd name="T4" fmla="*/ 2 w 121"/>
                <a:gd name="T5" fmla="*/ 0 h 97"/>
                <a:gd name="T6" fmla="*/ 60 w 121"/>
                <a:gd name="T7" fmla="*/ 20 h 97"/>
                <a:gd name="T8" fmla="*/ 59 w 121"/>
                <a:gd name="T9" fmla="*/ 48 h 9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21"/>
                <a:gd name="T16" fmla="*/ 0 h 97"/>
                <a:gd name="T17" fmla="*/ 121 w 121"/>
                <a:gd name="T18" fmla="*/ 97 h 9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21" h="97">
                  <a:moveTo>
                    <a:pt x="119" y="97"/>
                  </a:moveTo>
                  <a:lnTo>
                    <a:pt x="0" y="57"/>
                  </a:lnTo>
                  <a:lnTo>
                    <a:pt x="4" y="0"/>
                  </a:lnTo>
                  <a:lnTo>
                    <a:pt x="121" y="41"/>
                  </a:lnTo>
                  <a:lnTo>
                    <a:pt x="119" y="97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22" name="Freeform 88"/>
            <p:cNvSpPr>
              <a:spLocks/>
            </p:cNvSpPr>
            <p:nvPr/>
          </p:nvSpPr>
          <p:spPr bwMode="auto">
            <a:xfrm>
              <a:off x="4393" y="2206"/>
              <a:ext cx="20" cy="10"/>
            </a:xfrm>
            <a:custGeom>
              <a:avLst/>
              <a:gdLst>
                <a:gd name="T0" fmla="*/ 16 w 40"/>
                <a:gd name="T1" fmla="*/ 10 h 20"/>
                <a:gd name="T2" fmla="*/ 0 w 40"/>
                <a:gd name="T3" fmla="*/ 4 h 20"/>
                <a:gd name="T4" fmla="*/ 1 w 40"/>
                <a:gd name="T5" fmla="*/ 3 h 20"/>
                <a:gd name="T6" fmla="*/ 1 w 40"/>
                <a:gd name="T7" fmla="*/ 1 h 20"/>
                <a:gd name="T8" fmla="*/ 1 w 40"/>
                <a:gd name="T9" fmla="*/ 1 h 20"/>
                <a:gd name="T10" fmla="*/ 2 w 40"/>
                <a:gd name="T11" fmla="*/ 0 h 20"/>
                <a:gd name="T12" fmla="*/ 20 w 40"/>
                <a:gd name="T13" fmla="*/ 6 h 20"/>
                <a:gd name="T14" fmla="*/ 16 w 40"/>
                <a:gd name="T15" fmla="*/ 10 h 2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40"/>
                <a:gd name="T25" fmla="*/ 0 h 20"/>
                <a:gd name="T26" fmla="*/ 40 w 40"/>
                <a:gd name="T27" fmla="*/ 20 h 20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40" h="20">
                  <a:moveTo>
                    <a:pt x="32" y="20"/>
                  </a:moveTo>
                  <a:lnTo>
                    <a:pt x="0" y="8"/>
                  </a:lnTo>
                  <a:lnTo>
                    <a:pt x="1" y="6"/>
                  </a:lnTo>
                  <a:lnTo>
                    <a:pt x="2" y="3"/>
                  </a:lnTo>
                  <a:lnTo>
                    <a:pt x="3" y="2"/>
                  </a:lnTo>
                  <a:lnTo>
                    <a:pt x="4" y="0"/>
                  </a:lnTo>
                  <a:lnTo>
                    <a:pt x="40" y="13"/>
                  </a:lnTo>
                  <a:lnTo>
                    <a:pt x="32" y="20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23" name="Freeform 89"/>
            <p:cNvSpPr>
              <a:spLocks/>
            </p:cNvSpPr>
            <p:nvPr/>
          </p:nvSpPr>
          <p:spPr bwMode="auto">
            <a:xfrm>
              <a:off x="4398" y="2198"/>
              <a:ext cx="23" cy="10"/>
            </a:xfrm>
            <a:custGeom>
              <a:avLst/>
              <a:gdLst>
                <a:gd name="T0" fmla="*/ 20 w 46"/>
                <a:gd name="T1" fmla="*/ 10 h 21"/>
                <a:gd name="T2" fmla="*/ 0 w 46"/>
                <a:gd name="T3" fmla="*/ 3 h 21"/>
                <a:gd name="T4" fmla="*/ 1 w 46"/>
                <a:gd name="T5" fmla="*/ 2 h 21"/>
                <a:gd name="T6" fmla="*/ 1 w 46"/>
                <a:gd name="T7" fmla="*/ 1 h 21"/>
                <a:gd name="T8" fmla="*/ 1 w 46"/>
                <a:gd name="T9" fmla="*/ 0 h 21"/>
                <a:gd name="T10" fmla="*/ 2 w 46"/>
                <a:gd name="T11" fmla="*/ 0 h 21"/>
                <a:gd name="T12" fmla="*/ 23 w 46"/>
                <a:gd name="T13" fmla="*/ 7 h 21"/>
                <a:gd name="T14" fmla="*/ 20 w 46"/>
                <a:gd name="T15" fmla="*/ 10 h 2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46"/>
                <a:gd name="T25" fmla="*/ 0 h 21"/>
                <a:gd name="T26" fmla="*/ 46 w 46"/>
                <a:gd name="T27" fmla="*/ 21 h 21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46" h="21">
                  <a:moveTo>
                    <a:pt x="39" y="21"/>
                  </a:moveTo>
                  <a:lnTo>
                    <a:pt x="0" y="7"/>
                  </a:lnTo>
                  <a:lnTo>
                    <a:pt x="1" y="4"/>
                  </a:lnTo>
                  <a:lnTo>
                    <a:pt x="2" y="3"/>
                  </a:lnTo>
                  <a:lnTo>
                    <a:pt x="2" y="1"/>
                  </a:lnTo>
                  <a:lnTo>
                    <a:pt x="4" y="0"/>
                  </a:lnTo>
                  <a:lnTo>
                    <a:pt x="46" y="15"/>
                  </a:lnTo>
                  <a:lnTo>
                    <a:pt x="39" y="21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24" name="Freeform 90"/>
            <p:cNvSpPr>
              <a:spLocks/>
            </p:cNvSpPr>
            <p:nvPr/>
          </p:nvSpPr>
          <p:spPr bwMode="auto">
            <a:xfrm>
              <a:off x="4403" y="2190"/>
              <a:ext cx="26" cy="11"/>
            </a:xfrm>
            <a:custGeom>
              <a:avLst/>
              <a:gdLst>
                <a:gd name="T0" fmla="*/ 23 w 50"/>
                <a:gd name="T1" fmla="*/ 11 h 22"/>
                <a:gd name="T2" fmla="*/ 0 w 50"/>
                <a:gd name="T3" fmla="*/ 3 h 22"/>
                <a:gd name="T4" fmla="*/ 1 w 50"/>
                <a:gd name="T5" fmla="*/ 2 h 22"/>
                <a:gd name="T6" fmla="*/ 1 w 50"/>
                <a:gd name="T7" fmla="*/ 1 h 22"/>
                <a:gd name="T8" fmla="*/ 2 w 50"/>
                <a:gd name="T9" fmla="*/ 1 h 22"/>
                <a:gd name="T10" fmla="*/ 2 w 50"/>
                <a:gd name="T11" fmla="*/ 0 h 22"/>
                <a:gd name="T12" fmla="*/ 26 w 50"/>
                <a:gd name="T13" fmla="*/ 8 h 22"/>
                <a:gd name="T14" fmla="*/ 23 w 50"/>
                <a:gd name="T15" fmla="*/ 11 h 22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50"/>
                <a:gd name="T25" fmla="*/ 0 h 22"/>
                <a:gd name="T26" fmla="*/ 50 w 50"/>
                <a:gd name="T27" fmla="*/ 22 h 22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50" h="22">
                  <a:moveTo>
                    <a:pt x="44" y="22"/>
                  </a:moveTo>
                  <a:lnTo>
                    <a:pt x="0" y="7"/>
                  </a:lnTo>
                  <a:lnTo>
                    <a:pt x="1" y="4"/>
                  </a:lnTo>
                  <a:lnTo>
                    <a:pt x="2" y="3"/>
                  </a:lnTo>
                  <a:lnTo>
                    <a:pt x="3" y="1"/>
                  </a:lnTo>
                  <a:lnTo>
                    <a:pt x="4" y="0"/>
                  </a:lnTo>
                  <a:lnTo>
                    <a:pt x="50" y="16"/>
                  </a:lnTo>
                  <a:lnTo>
                    <a:pt x="44" y="22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25" name="Freeform 91"/>
            <p:cNvSpPr>
              <a:spLocks/>
            </p:cNvSpPr>
            <p:nvPr/>
          </p:nvSpPr>
          <p:spPr bwMode="auto">
            <a:xfrm>
              <a:off x="4410" y="2184"/>
              <a:ext cx="27" cy="10"/>
            </a:xfrm>
            <a:custGeom>
              <a:avLst/>
              <a:gdLst>
                <a:gd name="T0" fmla="*/ 23 w 56"/>
                <a:gd name="T1" fmla="*/ 10 h 21"/>
                <a:gd name="T2" fmla="*/ 0 w 56"/>
                <a:gd name="T3" fmla="*/ 2 h 21"/>
                <a:gd name="T4" fmla="*/ 2 w 56"/>
                <a:gd name="T5" fmla="*/ 1 h 21"/>
                <a:gd name="T6" fmla="*/ 4 w 56"/>
                <a:gd name="T7" fmla="*/ 0 h 21"/>
                <a:gd name="T8" fmla="*/ 5 w 56"/>
                <a:gd name="T9" fmla="*/ 0 h 21"/>
                <a:gd name="T10" fmla="*/ 6 w 56"/>
                <a:gd name="T11" fmla="*/ 0 h 21"/>
                <a:gd name="T12" fmla="*/ 7 w 56"/>
                <a:gd name="T13" fmla="*/ 0 h 21"/>
                <a:gd name="T14" fmla="*/ 9 w 56"/>
                <a:gd name="T15" fmla="*/ 0 h 21"/>
                <a:gd name="T16" fmla="*/ 11 w 56"/>
                <a:gd name="T17" fmla="*/ 2 h 21"/>
                <a:gd name="T18" fmla="*/ 14 w 56"/>
                <a:gd name="T19" fmla="*/ 2 h 21"/>
                <a:gd name="T20" fmla="*/ 17 w 56"/>
                <a:gd name="T21" fmla="*/ 3 h 21"/>
                <a:gd name="T22" fmla="*/ 21 w 56"/>
                <a:gd name="T23" fmla="*/ 4 h 21"/>
                <a:gd name="T24" fmla="*/ 24 w 56"/>
                <a:gd name="T25" fmla="*/ 6 h 21"/>
                <a:gd name="T26" fmla="*/ 27 w 56"/>
                <a:gd name="T27" fmla="*/ 7 h 21"/>
                <a:gd name="T28" fmla="*/ 23 w 56"/>
                <a:gd name="T29" fmla="*/ 10 h 21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56"/>
                <a:gd name="T46" fmla="*/ 0 h 21"/>
                <a:gd name="T47" fmla="*/ 56 w 56"/>
                <a:gd name="T48" fmla="*/ 21 h 21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56" h="21">
                  <a:moveTo>
                    <a:pt x="47" y="21"/>
                  </a:moveTo>
                  <a:lnTo>
                    <a:pt x="0" y="5"/>
                  </a:lnTo>
                  <a:lnTo>
                    <a:pt x="5" y="2"/>
                  </a:lnTo>
                  <a:lnTo>
                    <a:pt x="8" y="0"/>
                  </a:lnTo>
                  <a:lnTo>
                    <a:pt x="11" y="0"/>
                  </a:lnTo>
                  <a:lnTo>
                    <a:pt x="13" y="0"/>
                  </a:lnTo>
                  <a:lnTo>
                    <a:pt x="14" y="0"/>
                  </a:lnTo>
                  <a:lnTo>
                    <a:pt x="18" y="1"/>
                  </a:lnTo>
                  <a:lnTo>
                    <a:pt x="23" y="4"/>
                  </a:lnTo>
                  <a:lnTo>
                    <a:pt x="29" y="5"/>
                  </a:lnTo>
                  <a:lnTo>
                    <a:pt x="36" y="7"/>
                  </a:lnTo>
                  <a:lnTo>
                    <a:pt x="43" y="9"/>
                  </a:lnTo>
                  <a:lnTo>
                    <a:pt x="50" y="12"/>
                  </a:lnTo>
                  <a:lnTo>
                    <a:pt x="56" y="14"/>
                  </a:lnTo>
                  <a:lnTo>
                    <a:pt x="47" y="21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26" name="Freeform 92"/>
            <p:cNvSpPr>
              <a:spLocks/>
            </p:cNvSpPr>
            <p:nvPr/>
          </p:nvSpPr>
          <p:spPr bwMode="auto">
            <a:xfrm>
              <a:off x="4342" y="2164"/>
              <a:ext cx="76" cy="187"/>
            </a:xfrm>
            <a:custGeom>
              <a:avLst/>
              <a:gdLst>
                <a:gd name="T0" fmla="*/ 74 w 152"/>
                <a:gd name="T1" fmla="*/ 13 h 374"/>
                <a:gd name="T2" fmla="*/ 68 w 152"/>
                <a:gd name="T3" fmla="*/ 12 h 374"/>
                <a:gd name="T4" fmla="*/ 62 w 152"/>
                <a:gd name="T5" fmla="*/ 12 h 374"/>
                <a:gd name="T6" fmla="*/ 55 w 152"/>
                <a:gd name="T7" fmla="*/ 16 h 374"/>
                <a:gd name="T8" fmla="*/ 49 w 152"/>
                <a:gd name="T9" fmla="*/ 23 h 374"/>
                <a:gd name="T10" fmla="*/ 43 w 152"/>
                <a:gd name="T11" fmla="*/ 32 h 374"/>
                <a:gd name="T12" fmla="*/ 36 w 152"/>
                <a:gd name="T13" fmla="*/ 44 h 374"/>
                <a:gd name="T14" fmla="*/ 29 w 152"/>
                <a:gd name="T15" fmla="*/ 57 h 374"/>
                <a:gd name="T16" fmla="*/ 24 w 152"/>
                <a:gd name="T17" fmla="*/ 72 h 374"/>
                <a:gd name="T18" fmla="*/ 18 w 152"/>
                <a:gd name="T19" fmla="*/ 87 h 374"/>
                <a:gd name="T20" fmla="*/ 13 w 152"/>
                <a:gd name="T21" fmla="*/ 101 h 374"/>
                <a:gd name="T22" fmla="*/ 10 w 152"/>
                <a:gd name="T23" fmla="*/ 116 h 374"/>
                <a:gd name="T24" fmla="*/ 6 w 152"/>
                <a:gd name="T25" fmla="*/ 131 h 374"/>
                <a:gd name="T26" fmla="*/ 5 w 152"/>
                <a:gd name="T27" fmla="*/ 144 h 374"/>
                <a:gd name="T28" fmla="*/ 4 w 152"/>
                <a:gd name="T29" fmla="*/ 156 h 374"/>
                <a:gd name="T30" fmla="*/ 5 w 152"/>
                <a:gd name="T31" fmla="*/ 165 h 374"/>
                <a:gd name="T32" fmla="*/ 7 w 152"/>
                <a:gd name="T33" fmla="*/ 172 h 374"/>
                <a:gd name="T34" fmla="*/ 11 w 152"/>
                <a:gd name="T35" fmla="*/ 175 h 374"/>
                <a:gd name="T36" fmla="*/ 13 w 152"/>
                <a:gd name="T37" fmla="*/ 176 h 374"/>
                <a:gd name="T38" fmla="*/ 15 w 152"/>
                <a:gd name="T39" fmla="*/ 176 h 374"/>
                <a:gd name="T40" fmla="*/ 19 w 152"/>
                <a:gd name="T41" fmla="*/ 178 h 374"/>
                <a:gd name="T42" fmla="*/ 23 w 152"/>
                <a:gd name="T43" fmla="*/ 179 h 374"/>
                <a:gd name="T44" fmla="*/ 19 w 152"/>
                <a:gd name="T45" fmla="*/ 183 h 374"/>
                <a:gd name="T46" fmla="*/ 14 w 152"/>
                <a:gd name="T47" fmla="*/ 186 h 374"/>
                <a:gd name="T48" fmla="*/ 11 w 152"/>
                <a:gd name="T49" fmla="*/ 187 h 374"/>
                <a:gd name="T50" fmla="*/ 7 w 152"/>
                <a:gd name="T51" fmla="*/ 187 h 374"/>
                <a:gd name="T52" fmla="*/ 6 w 152"/>
                <a:gd name="T53" fmla="*/ 187 h 374"/>
                <a:gd name="T54" fmla="*/ 5 w 152"/>
                <a:gd name="T55" fmla="*/ 186 h 374"/>
                <a:gd name="T56" fmla="*/ 5 w 152"/>
                <a:gd name="T57" fmla="*/ 185 h 374"/>
                <a:gd name="T58" fmla="*/ 3 w 152"/>
                <a:gd name="T59" fmla="*/ 183 h 374"/>
                <a:gd name="T60" fmla="*/ 1 w 152"/>
                <a:gd name="T61" fmla="*/ 176 h 374"/>
                <a:gd name="T62" fmla="*/ 0 w 152"/>
                <a:gd name="T63" fmla="*/ 168 h 374"/>
                <a:gd name="T64" fmla="*/ 0 w 152"/>
                <a:gd name="T65" fmla="*/ 157 h 374"/>
                <a:gd name="T66" fmla="*/ 1 w 152"/>
                <a:gd name="T67" fmla="*/ 145 h 374"/>
                <a:gd name="T68" fmla="*/ 3 w 152"/>
                <a:gd name="T69" fmla="*/ 132 h 374"/>
                <a:gd name="T70" fmla="*/ 6 w 152"/>
                <a:gd name="T71" fmla="*/ 117 h 374"/>
                <a:gd name="T72" fmla="*/ 10 w 152"/>
                <a:gd name="T73" fmla="*/ 101 h 374"/>
                <a:gd name="T74" fmla="*/ 15 w 152"/>
                <a:gd name="T75" fmla="*/ 85 h 374"/>
                <a:gd name="T76" fmla="*/ 21 w 152"/>
                <a:gd name="T77" fmla="*/ 70 h 374"/>
                <a:gd name="T78" fmla="*/ 27 w 152"/>
                <a:gd name="T79" fmla="*/ 55 h 374"/>
                <a:gd name="T80" fmla="*/ 34 w 152"/>
                <a:gd name="T81" fmla="*/ 42 h 374"/>
                <a:gd name="T82" fmla="*/ 40 w 152"/>
                <a:gd name="T83" fmla="*/ 30 h 374"/>
                <a:gd name="T84" fmla="*/ 47 w 152"/>
                <a:gd name="T85" fmla="*/ 20 h 374"/>
                <a:gd name="T86" fmla="*/ 53 w 152"/>
                <a:gd name="T87" fmla="*/ 12 h 374"/>
                <a:gd name="T88" fmla="*/ 59 w 152"/>
                <a:gd name="T89" fmla="*/ 5 h 374"/>
                <a:gd name="T90" fmla="*/ 65 w 152"/>
                <a:gd name="T91" fmla="*/ 1 h 374"/>
                <a:gd name="T92" fmla="*/ 69 w 152"/>
                <a:gd name="T93" fmla="*/ 0 h 374"/>
                <a:gd name="T94" fmla="*/ 72 w 152"/>
                <a:gd name="T95" fmla="*/ 1 h 374"/>
                <a:gd name="T96" fmla="*/ 75 w 152"/>
                <a:gd name="T97" fmla="*/ 2 h 374"/>
                <a:gd name="T98" fmla="*/ 76 w 152"/>
                <a:gd name="T99" fmla="*/ 5 h 374"/>
                <a:gd name="T100" fmla="*/ 74 w 152"/>
                <a:gd name="T101" fmla="*/ 13 h 374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152"/>
                <a:gd name="T154" fmla="*/ 0 h 374"/>
                <a:gd name="T155" fmla="*/ 152 w 152"/>
                <a:gd name="T156" fmla="*/ 374 h 374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152" h="374">
                  <a:moveTo>
                    <a:pt x="147" y="27"/>
                  </a:moveTo>
                  <a:lnTo>
                    <a:pt x="135" y="24"/>
                  </a:lnTo>
                  <a:lnTo>
                    <a:pt x="124" y="24"/>
                  </a:lnTo>
                  <a:lnTo>
                    <a:pt x="111" y="32"/>
                  </a:lnTo>
                  <a:lnTo>
                    <a:pt x="98" y="46"/>
                  </a:lnTo>
                  <a:lnTo>
                    <a:pt x="86" y="64"/>
                  </a:lnTo>
                  <a:lnTo>
                    <a:pt x="72" y="87"/>
                  </a:lnTo>
                  <a:lnTo>
                    <a:pt x="59" y="114"/>
                  </a:lnTo>
                  <a:lnTo>
                    <a:pt x="48" y="143"/>
                  </a:lnTo>
                  <a:lnTo>
                    <a:pt x="36" y="173"/>
                  </a:lnTo>
                  <a:lnTo>
                    <a:pt x="27" y="203"/>
                  </a:lnTo>
                  <a:lnTo>
                    <a:pt x="19" y="233"/>
                  </a:lnTo>
                  <a:lnTo>
                    <a:pt x="13" y="261"/>
                  </a:lnTo>
                  <a:lnTo>
                    <a:pt x="9" y="288"/>
                  </a:lnTo>
                  <a:lnTo>
                    <a:pt x="8" y="311"/>
                  </a:lnTo>
                  <a:lnTo>
                    <a:pt x="9" y="329"/>
                  </a:lnTo>
                  <a:lnTo>
                    <a:pt x="15" y="343"/>
                  </a:lnTo>
                  <a:lnTo>
                    <a:pt x="23" y="350"/>
                  </a:lnTo>
                  <a:lnTo>
                    <a:pt x="26" y="351"/>
                  </a:lnTo>
                  <a:lnTo>
                    <a:pt x="31" y="352"/>
                  </a:lnTo>
                  <a:lnTo>
                    <a:pt x="39" y="356"/>
                  </a:lnTo>
                  <a:lnTo>
                    <a:pt x="46" y="358"/>
                  </a:lnTo>
                  <a:lnTo>
                    <a:pt x="37" y="366"/>
                  </a:lnTo>
                  <a:lnTo>
                    <a:pt x="29" y="372"/>
                  </a:lnTo>
                  <a:lnTo>
                    <a:pt x="22" y="374"/>
                  </a:lnTo>
                  <a:lnTo>
                    <a:pt x="15" y="374"/>
                  </a:lnTo>
                  <a:lnTo>
                    <a:pt x="13" y="373"/>
                  </a:lnTo>
                  <a:lnTo>
                    <a:pt x="11" y="372"/>
                  </a:lnTo>
                  <a:lnTo>
                    <a:pt x="9" y="370"/>
                  </a:lnTo>
                  <a:lnTo>
                    <a:pt x="7" y="366"/>
                  </a:lnTo>
                  <a:lnTo>
                    <a:pt x="3" y="352"/>
                  </a:lnTo>
                  <a:lnTo>
                    <a:pt x="0" y="335"/>
                  </a:lnTo>
                  <a:lnTo>
                    <a:pt x="0" y="314"/>
                  </a:lnTo>
                  <a:lnTo>
                    <a:pt x="3" y="289"/>
                  </a:lnTo>
                  <a:lnTo>
                    <a:pt x="7" y="263"/>
                  </a:lnTo>
                  <a:lnTo>
                    <a:pt x="13" y="234"/>
                  </a:lnTo>
                  <a:lnTo>
                    <a:pt x="21" y="203"/>
                  </a:lnTo>
                  <a:lnTo>
                    <a:pt x="31" y="170"/>
                  </a:lnTo>
                  <a:lnTo>
                    <a:pt x="43" y="139"/>
                  </a:lnTo>
                  <a:lnTo>
                    <a:pt x="54" y="110"/>
                  </a:lnTo>
                  <a:lnTo>
                    <a:pt x="68" y="84"/>
                  </a:lnTo>
                  <a:lnTo>
                    <a:pt x="81" y="60"/>
                  </a:lnTo>
                  <a:lnTo>
                    <a:pt x="94" y="39"/>
                  </a:lnTo>
                  <a:lnTo>
                    <a:pt x="107" y="23"/>
                  </a:lnTo>
                  <a:lnTo>
                    <a:pt x="119" y="10"/>
                  </a:lnTo>
                  <a:lnTo>
                    <a:pt x="130" y="2"/>
                  </a:lnTo>
                  <a:lnTo>
                    <a:pt x="137" y="0"/>
                  </a:lnTo>
                  <a:lnTo>
                    <a:pt x="143" y="1"/>
                  </a:lnTo>
                  <a:lnTo>
                    <a:pt x="149" y="4"/>
                  </a:lnTo>
                  <a:lnTo>
                    <a:pt x="152" y="10"/>
                  </a:lnTo>
                  <a:lnTo>
                    <a:pt x="147" y="27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27" name="Freeform 93"/>
            <p:cNvSpPr>
              <a:spLocks/>
            </p:cNvSpPr>
            <p:nvPr/>
          </p:nvSpPr>
          <p:spPr bwMode="auto">
            <a:xfrm>
              <a:off x="4470" y="2339"/>
              <a:ext cx="8" cy="42"/>
            </a:xfrm>
            <a:custGeom>
              <a:avLst/>
              <a:gdLst>
                <a:gd name="T0" fmla="*/ 3 w 15"/>
                <a:gd name="T1" fmla="*/ 4 h 84"/>
                <a:gd name="T2" fmla="*/ 8 w 15"/>
                <a:gd name="T3" fmla="*/ 0 h 84"/>
                <a:gd name="T4" fmla="*/ 5 w 15"/>
                <a:gd name="T5" fmla="*/ 40 h 84"/>
                <a:gd name="T6" fmla="*/ 0 w 15"/>
                <a:gd name="T7" fmla="*/ 42 h 84"/>
                <a:gd name="T8" fmla="*/ 3 w 15"/>
                <a:gd name="T9" fmla="*/ 4 h 8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5"/>
                <a:gd name="T16" fmla="*/ 0 h 84"/>
                <a:gd name="T17" fmla="*/ 15 w 15"/>
                <a:gd name="T18" fmla="*/ 84 h 8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5" h="84">
                  <a:moveTo>
                    <a:pt x="6" y="8"/>
                  </a:moveTo>
                  <a:lnTo>
                    <a:pt x="15" y="0"/>
                  </a:lnTo>
                  <a:lnTo>
                    <a:pt x="9" y="79"/>
                  </a:lnTo>
                  <a:lnTo>
                    <a:pt x="0" y="84"/>
                  </a:lnTo>
                  <a:lnTo>
                    <a:pt x="6" y="8"/>
                  </a:lnTo>
                  <a:close/>
                </a:path>
              </a:pathLst>
            </a:custGeom>
            <a:solidFill>
              <a:srgbClr val="EDF4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28" name="Freeform 94"/>
            <p:cNvSpPr>
              <a:spLocks/>
            </p:cNvSpPr>
            <p:nvPr/>
          </p:nvSpPr>
          <p:spPr bwMode="auto">
            <a:xfrm>
              <a:off x="4483" y="2225"/>
              <a:ext cx="53" cy="152"/>
            </a:xfrm>
            <a:custGeom>
              <a:avLst/>
              <a:gdLst>
                <a:gd name="T0" fmla="*/ 3 w 106"/>
                <a:gd name="T1" fmla="*/ 152 h 304"/>
                <a:gd name="T2" fmla="*/ 0 w 106"/>
                <a:gd name="T3" fmla="*/ 142 h 304"/>
                <a:gd name="T4" fmla="*/ 0 w 106"/>
                <a:gd name="T5" fmla="*/ 124 h 304"/>
                <a:gd name="T6" fmla="*/ 4 w 106"/>
                <a:gd name="T7" fmla="*/ 100 h 304"/>
                <a:gd name="T8" fmla="*/ 12 w 106"/>
                <a:gd name="T9" fmla="*/ 71 h 304"/>
                <a:gd name="T10" fmla="*/ 17 w 106"/>
                <a:gd name="T11" fmla="*/ 56 h 304"/>
                <a:gd name="T12" fmla="*/ 23 w 106"/>
                <a:gd name="T13" fmla="*/ 44 h 304"/>
                <a:gd name="T14" fmla="*/ 27 w 106"/>
                <a:gd name="T15" fmla="*/ 33 h 304"/>
                <a:gd name="T16" fmla="*/ 33 w 106"/>
                <a:gd name="T17" fmla="*/ 22 h 304"/>
                <a:gd name="T18" fmla="*/ 39 w 106"/>
                <a:gd name="T19" fmla="*/ 14 h 304"/>
                <a:gd name="T20" fmla="*/ 43 w 106"/>
                <a:gd name="T21" fmla="*/ 8 h 304"/>
                <a:gd name="T22" fmla="*/ 47 w 106"/>
                <a:gd name="T23" fmla="*/ 3 h 304"/>
                <a:gd name="T24" fmla="*/ 51 w 106"/>
                <a:gd name="T25" fmla="*/ 1 h 304"/>
                <a:gd name="T26" fmla="*/ 52 w 106"/>
                <a:gd name="T27" fmla="*/ 0 h 304"/>
                <a:gd name="T28" fmla="*/ 52 w 106"/>
                <a:gd name="T29" fmla="*/ 0 h 304"/>
                <a:gd name="T30" fmla="*/ 52 w 106"/>
                <a:gd name="T31" fmla="*/ 0 h 304"/>
                <a:gd name="T32" fmla="*/ 53 w 106"/>
                <a:gd name="T33" fmla="*/ 0 h 304"/>
                <a:gd name="T34" fmla="*/ 31 w 106"/>
                <a:gd name="T35" fmla="*/ 33 h 304"/>
                <a:gd name="T36" fmla="*/ 31 w 106"/>
                <a:gd name="T37" fmla="*/ 34 h 304"/>
                <a:gd name="T38" fmla="*/ 31 w 106"/>
                <a:gd name="T39" fmla="*/ 34 h 304"/>
                <a:gd name="T40" fmla="*/ 6 w 106"/>
                <a:gd name="T41" fmla="*/ 106 h 304"/>
                <a:gd name="T42" fmla="*/ 6 w 106"/>
                <a:gd name="T43" fmla="*/ 106 h 304"/>
                <a:gd name="T44" fmla="*/ 6 w 106"/>
                <a:gd name="T45" fmla="*/ 107 h 304"/>
                <a:gd name="T46" fmla="*/ 3 w 106"/>
                <a:gd name="T47" fmla="*/ 152 h 304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06"/>
                <a:gd name="T73" fmla="*/ 0 h 304"/>
                <a:gd name="T74" fmla="*/ 106 w 106"/>
                <a:gd name="T75" fmla="*/ 304 h 304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06" h="304">
                  <a:moveTo>
                    <a:pt x="5" y="304"/>
                  </a:moveTo>
                  <a:lnTo>
                    <a:pt x="0" y="284"/>
                  </a:lnTo>
                  <a:lnTo>
                    <a:pt x="0" y="249"/>
                  </a:lnTo>
                  <a:lnTo>
                    <a:pt x="8" y="201"/>
                  </a:lnTo>
                  <a:lnTo>
                    <a:pt x="24" y="142"/>
                  </a:lnTo>
                  <a:lnTo>
                    <a:pt x="34" y="113"/>
                  </a:lnTo>
                  <a:lnTo>
                    <a:pt x="45" y="88"/>
                  </a:lnTo>
                  <a:lnTo>
                    <a:pt x="55" y="65"/>
                  </a:lnTo>
                  <a:lnTo>
                    <a:pt x="66" y="45"/>
                  </a:lnTo>
                  <a:lnTo>
                    <a:pt x="77" y="29"/>
                  </a:lnTo>
                  <a:lnTo>
                    <a:pt x="86" y="16"/>
                  </a:lnTo>
                  <a:lnTo>
                    <a:pt x="94" y="7"/>
                  </a:lnTo>
                  <a:lnTo>
                    <a:pt x="102" y="1"/>
                  </a:lnTo>
                  <a:lnTo>
                    <a:pt x="103" y="0"/>
                  </a:lnTo>
                  <a:lnTo>
                    <a:pt x="104" y="0"/>
                  </a:lnTo>
                  <a:lnTo>
                    <a:pt x="106" y="0"/>
                  </a:lnTo>
                  <a:lnTo>
                    <a:pt x="62" y="66"/>
                  </a:lnTo>
                  <a:lnTo>
                    <a:pt x="62" y="67"/>
                  </a:lnTo>
                  <a:lnTo>
                    <a:pt x="12" y="213"/>
                  </a:lnTo>
                  <a:lnTo>
                    <a:pt x="11" y="214"/>
                  </a:lnTo>
                  <a:lnTo>
                    <a:pt x="5" y="304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29" name="Freeform 95"/>
            <p:cNvSpPr>
              <a:spLocks/>
            </p:cNvSpPr>
            <p:nvPr/>
          </p:nvSpPr>
          <p:spPr bwMode="auto">
            <a:xfrm>
              <a:off x="4490" y="2333"/>
              <a:ext cx="36" cy="64"/>
            </a:xfrm>
            <a:custGeom>
              <a:avLst/>
              <a:gdLst>
                <a:gd name="T0" fmla="*/ 4 w 71"/>
                <a:gd name="T1" fmla="*/ 0 h 128"/>
                <a:gd name="T2" fmla="*/ 36 w 71"/>
                <a:gd name="T3" fmla="*/ 11 h 128"/>
                <a:gd name="T4" fmla="*/ 36 w 71"/>
                <a:gd name="T5" fmla="*/ 11 h 128"/>
                <a:gd name="T6" fmla="*/ 36 w 71"/>
                <a:gd name="T7" fmla="*/ 11 h 128"/>
                <a:gd name="T8" fmla="*/ 36 w 71"/>
                <a:gd name="T9" fmla="*/ 11 h 128"/>
                <a:gd name="T10" fmla="*/ 32 w 71"/>
                <a:gd name="T11" fmla="*/ 64 h 128"/>
                <a:gd name="T12" fmla="*/ 0 w 71"/>
                <a:gd name="T13" fmla="*/ 53 h 128"/>
                <a:gd name="T14" fmla="*/ 4 w 71"/>
                <a:gd name="T15" fmla="*/ 0 h 12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71"/>
                <a:gd name="T25" fmla="*/ 0 h 128"/>
                <a:gd name="T26" fmla="*/ 71 w 71"/>
                <a:gd name="T27" fmla="*/ 128 h 128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71" h="128">
                  <a:moveTo>
                    <a:pt x="8" y="0"/>
                  </a:moveTo>
                  <a:lnTo>
                    <a:pt x="71" y="22"/>
                  </a:lnTo>
                  <a:lnTo>
                    <a:pt x="71" y="23"/>
                  </a:lnTo>
                  <a:lnTo>
                    <a:pt x="64" y="128"/>
                  </a:lnTo>
                  <a:lnTo>
                    <a:pt x="0" y="106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82ADE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30" name="Freeform 96"/>
            <p:cNvSpPr>
              <a:spLocks/>
            </p:cNvSpPr>
            <p:nvPr/>
          </p:nvSpPr>
          <p:spPr bwMode="auto">
            <a:xfrm>
              <a:off x="4529" y="2242"/>
              <a:ext cx="48" cy="135"/>
            </a:xfrm>
            <a:custGeom>
              <a:avLst/>
              <a:gdLst>
                <a:gd name="T0" fmla="*/ 2 w 95"/>
                <a:gd name="T1" fmla="*/ 104 h 271"/>
                <a:gd name="T2" fmla="*/ 27 w 95"/>
                <a:gd name="T3" fmla="*/ 32 h 271"/>
                <a:gd name="T4" fmla="*/ 48 w 95"/>
                <a:gd name="T5" fmla="*/ 0 h 271"/>
                <a:gd name="T6" fmla="*/ 44 w 95"/>
                <a:gd name="T7" fmla="*/ 9 h 271"/>
                <a:gd name="T8" fmla="*/ 39 w 95"/>
                <a:gd name="T9" fmla="*/ 17 h 271"/>
                <a:gd name="T10" fmla="*/ 35 w 95"/>
                <a:gd name="T11" fmla="*/ 26 h 271"/>
                <a:gd name="T12" fmla="*/ 32 w 95"/>
                <a:gd name="T13" fmla="*/ 35 h 271"/>
                <a:gd name="T14" fmla="*/ 28 w 95"/>
                <a:gd name="T15" fmla="*/ 44 h 271"/>
                <a:gd name="T16" fmla="*/ 24 w 95"/>
                <a:gd name="T17" fmla="*/ 54 h 271"/>
                <a:gd name="T18" fmla="*/ 21 w 95"/>
                <a:gd name="T19" fmla="*/ 63 h 271"/>
                <a:gd name="T20" fmla="*/ 18 w 95"/>
                <a:gd name="T21" fmla="*/ 72 h 271"/>
                <a:gd name="T22" fmla="*/ 16 w 95"/>
                <a:gd name="T23" fmla="*/ 79 h 271"/>
                <a:gd name="T24" fmla="*/ 13 w 95"/>
                <a:gd name="T25" fmla="*/ 88 h 271"/>
                <a:gd name="T26" fmla="*/ 10 w 95"/>
                <a:gd name="T27" fmla="*/ 95 h 271"/>
                <a:gd name="T28" fmla="*/ 8 w 95"/>
                <a:gd name="T29" fmla="*/ 103 h 271"/>
                <a:gd name="T30" fmla="*/ 6 w 95"/>
                <a:gd name="T31" fmla="*/ 111 h 271"/>
                <a:gd name="T32" fmla="*/ 4 w 95"/>
                <a:gd name="T33" fmla="*/ 119 h 271"/>
                <a:gd name="T34" fmla="*/ 2 w 95"/>
                <a:gd name="T35" fmla="*/ 127 h 271"/>
                <a:gd name="T36" fmla="*/ 0 w 95"/>
                <a:gd name="T37" fmla="*/ 135 h 271"/>
                <a:gd name="T38" fmla="*/ 2 w 95"/>
                <a:gd name="T39" fmla="*/ 104 h 271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95"/>
                <a:gd name="T61" fmla="*/ 0 h 271"/>
                <a:gd name="T62" fmla="*/ 95 w 95"/>
                <a:gd name="T63" fmla="*/ 271 h 271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95" h="271">
                  <a:moveTo>
                    <a:pt x="4" y="208"/>
                  </a:moveTo>
                  <a:lnTo>
                    <a:pt x="54" y="64"/>
                  </a:lnTo>
                  <a:lnTo>
                    <a:pt x="95" y="0"/>
                  </a:lnTo>
                  <a:lnTo>
                    <a:pt x="87" y="18"/>
                  </a:lnTo>
                  <a:lnTo>
                    <a:pt x="78" y="35"/>
                  </a:lnTo>
                  <a:lnTo>
                    <a:pt x="70" y="53"/>
                  </a:lnTo>
                  <a:lnTo>
                    <a:pt x="63" y="71"/>
                  </a:lnTo>
                  <a:lnTo>
                    <a:pt x="55" y="89"/>
                  </a:lnTo>
                  <a:lnTo>
                    <a:pt x="48" y="108"/>
                  </a:lnTo>
                  <a:lnTo>
                    <a:pt x="41" y="126"/>
                  </a:lnTo>
                  <a:lnTo>
                    <a:pt x="35" y="144"/>
                  </a:lnTo>
                  <a:lnTo>
                    <a:pt x="31" y="159"/>
                  </a:lnTo>
                  <a:lnTo>
                    <a:pt x="25" y="176"/>
                  </a:lnTo>
                  <a:lnTo>
                    <a:pt x="20" y="191"/>
                  </a:lnTo>
                  <a:lnTo>
                    <a:pt x="16" y="207"/>
                  </a:lnTo>
                  <a:lnTo>
                    <a:pt x="12" y="223"/>
                  </a:lnTo>
                  <a:lnTo>
                    <a:pt x="8" y="239"/>
                  </a:lnTo>
                  <a:lnTo>
                    <a:pt x="3" y="255"/>
                  </a:lnTo>
                  <a:lnTo>
                    <a:pt x="0" y="271"/>
                  </a:lnTo>
                  <a:lnTo>
                    <a:pt x="4" y="208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31" name="Freeform 97"/>
            <p:cNvSpPr>
              <a:spLocks/>
            </p:cNvSpPr>
            <p:nvPr/>
          </p:nvSpPr>
          <p:spPr bwMode="auto">
            <a:xfrm>
              <a:off x="4542" y="2117"/>
              <a:ext cx="44" cy="44"/>
            </a:xfrm>
            <a:custGeom>
              <a:avLst/>
              <a:gdLst>
                <a:gd name="T0" fmla="*/ 44 w 89"/>
                <a:gd name="T1" fmla="*/ 6 h 88"/>
                <a:gd name="T2" fmla="*/ 41 w 89"/>
                <a:gd name="T3" fmla="*/ 12 h 88"/>
                <a:gd name="T4" fmla="*/ 38 w 89"/>
                <a:gd name="T5" fmla="*/ 18 h 88"/>
                <a:gd name="T6" fmla="*/ 34 w 89"/>
                <a:gd name="T7" fmla="*/ 23 h 88"/>
                <a:gd name="T8" fmla="*/ 31 w 89"/>
                <a:gd name="T9" fmla="*/ 28 h 88"/>
                <a:gd name="T10" fmla="*/ 27 w 89"/>
                <a:gd name="T11" fmla="*/ 32 h 88"/>
                <a:gd name="T12" fmla="*/ 25 w 89"/>
                <a:gd name="T13" fmla="*/ 36 h 88"/>
                <a:gd name="T14" fmla="*/ 21 w 89"/>
                <a:gd name="T15" fmla="*/ 39 h 88"/>
                <a:gd name="T16" fmla="*/ 18 w 89"/>
                <a:gd name="T17" fmla="*/ 41 h 88"/>
                <a:gd name="T18" fmla="*/ 15 w 89"/>
                <a:gd name="T19" fmla="*/ 43 h 88"/>
                <a:gd name="T20" fmla="*/ 12 w 89"/>
                <a:gd name="T21" fmla="*/ 44 h 88"/>
                <a:gd name="T22" fmla="*/ 10 w 89"/>
                <a:gd name="T23" fmla="*/ 44 h 88"/>
                <a:gd name="T24" fmla="*/ 7 w 89"/>
                <a:gd name="T25" fmla="*/ 44 h 88"/>
                <a:gd name="T26" fmla="*/ 5 w 89"/>
                <a:gd name="T27" fmla="*/ 44 h 88"/>
                <a:gd name="T28" fmla="*/ 3 w 89"/>
                <a:gd name="T29" fmla="*/ 43 h 88"/>
                <a:gd name="T30" fmla="*/ 2 w 89"/>
                <a:gd name="T31" fmla="*/ 40 h 88"/>
                <a:gd name="T32" fmla="*/ 0 w 89"/>
                <a:gd name="T33" fmla="*/ 38 h 88"/>
                <a:gd name="T34" fmla="*/ 3 w 89"/>
                <a:gd name="T35" fmla="*/ 31 h 88"/>
                <a:gd name="T36" fmla="*/ 6 w 89"/>
                <a:gd name="T37" fmla="*/ 26 h 88"/>
                <a:gd name="T38" fmla="*/ 10 w 89"/>
                <a:gd name="T39" fmla="*/ 21 h 88"/>
                <a:gd name="T40" fmla="*/ 13 w 89"/>
                <a:gd name="T41" fmla="*/ 16 h 88"/>
                <a:gd name="T42" fmla="*/ 17 w 89"/>
                <a:gd name="T43" fmla="*/ 11 h 88"/>
                <a:gd name="T44" fmla="*/ 19 w 89"/>
                <a:gd name="T45" fmla="*/ 9 h 88"/>
                <a:gd name="T46" fmla="*/ 23 w 89"/>
                <a:gd name="T47" fmla="*/ 6 h 88"/>
                <a:gd name="T48" fmla="*/ 26 w 89"/>
                <a:gd name="T49" fmla="*/ 3 h 88"/>
                <a:gd name="T50" fmla="*/ 29 w 89"/>
                <a:gd name="T51" fmla="*/ 1 h 88"/>
                <a:gd name="T52" fmla="*/ 32 w 89"/>
                <a:gd name="T53" fmla="*/ 0 h 88"/>
                <a:gd name="T54" fmla="*/ 34 w 89"/>
                <a:gd name="T55" fmla="*/ 0 h 88"/>
                <a:gd name="T56" fmla="*/ 37 w 89"/>
                <a:gd name="T57" fmla="*/ 0 h 88"/>
                <a:gd name="T58" fmla="*/ 39 w 89"/>
                <a:gd name="T59" fmla="*/ 1 h 88"/>
                <a:gd name="T60" fmla="*/ 41 w 89"/>
                <a:gd name="T61" fmla="*/ 2 h 88"/>
                <a:gd name="T62" fmla="*/ 43 w 89"/>
                <a:gd name="T63" fmla="*/ 4 h 88"/>
                <a:gd name="T64" fmla="*/ 44 w 89"/>
                <a:gd name="T65" fmla="*/ 6 h 88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89"/>
                <a:gd name="T100" fmla="*/ 0 h 88"/>
                <a:gd name="T101" fmla="*/ 89 w 89"/>
                <a:gd name="T102" fmla="*/ 88 h 88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89" h="88">
                  <a:moveTo>
                    <a:pt x="89" y="13"/>
                  </a:moveTo>
                  <a:lnTo>
                    <a:pt x="83" y="25"/>
                  </a:lnTo>
                  <a:lnTo>
                    <a:pt x="76" y="36"/>
                  </a:lnTo>
                  <a:lnTo>
                    <a:pt x="69" y="47"/>
                  </a:lnTo>
                  <a:lnTo>
                    <a:pt x="62" y="56"/>
                  </a:lnTo>
                  <a:lnTo>
                    <a:pt x="55" y="64"/>
                  </a:lnTo>
                  <a:lnTo>
                    <a:pt x="50" y="71"/>
                  </a:lnTo>
                  <a:lnTo>
                    <a:pt x="43" y="78"/>
                  </a:lnTo>
                  <a:lnTo>
                    <a:pt x="36" y="82"/>
                  </a:lnTo>
                  <a:lnTo>
                    <a:pt x="30" y="86"/>
                  </a:lnTo>
                  <a:lnTo>
                    <a:pt x="24" y="88"/>
                  </a:lnTo>
                  <a:lnTo>
                    <a:pt x="20" y="88"/>
                  </a:lnTo>
                  <a:lnTo>
                    <a:pt x="15" y="88"/>
                  </a:lnTo>
                  <a:lnTo>
                    <a:pt x="10" y="87"/>
                  </a:lnTo>
                  <a:lnTo>
                    <a:pt x="7" y="85"/>
                  </a:lnTo>
                  <a:lnTo>
                    <a:pt x="4" y="80"/>
                  </a:lnTo>
                  <a:lnTo>
                    <a:pt x="0" y="75"/>
                  </a:lnTo>
                  <a:lnTo>
                    <a:pt x="6" y="63"/>
                  </a:lnTo>
                  <a:lnTo>
                    <a:pt x="13" y="52"/>
                  </a:lnTo>
                  <a:lnTo>
                    <a:pt x="20" y="42"/>
                  </a:lnTo>
                  <a:lnTo>
                    <a:pt x="27" y="32"/>
                  </a:lnTo>
                  <a:lnTo>
                    <a:pt x="34" y="23"/>
                  </a:lnTo>
                  <a:lnTo>
                    <a:pt x="39" y="17"/>
                  </a:lnTo>
                  <a:lnTo>
                    <a:pt x="46" y="11"/>
                  </a:lnTo>
                  <a:lnTo>
                    <a:pt x="53" y="6"/>
                  </a:lnTo>
                  <a:lnTo>
                    <a:pt x="59" y="3"/>
                  </a:lnTo>
                  <a:lnTo>
                    <a:pt x="65" y="0"/>
                  </a:lnTo>
                  <a:lnTo>
                    <a:pt x="69" y="0"/>
                  </a:lnTo>
                  <a:lnTo>
                    <a:pt x="75" y="0"/>
                  </a:lnTo>
                  <a:lnTo>
                    <a:pt x="78" y="2"/>
                  </a:lnTo>
                  <a:lnTo>
                    <a:pt x="83" y="4"/>
                  </a:lnTo>
                  <a:lnTo>
                    <a:pt x="87" y="8"/>
                  </a:lnTo>
                  <a:lnTo>
                    <a:pt x="89" y="13"/>
                  </a:lnTo>
                  <a:close/>
                </a:path>
              </a:pathLst>
            </a:custGeom>
            <a:solidFill>
              <a:srgbClr val="E8F2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32" name="Freeform 98"/>
            <p:cNvSpPr>
              <a:spLocks/>
            </p:cNvSpPr>
            <p:nvPr/>
          </p:nvSpPr>
          <p:spPr bwMode="auto">
            <a:xfrm>
              <a:off x="4504" y="2104"/>
              <a:ext cx="66" cy="48"/>
            </a:xfrm>
            <a:custGeom>
              <a:avLst/>
              <a:gdLst>
                <a:gd name="T0" fmla="*/ 26 w 132"/>
                <a:gd name="T1" fmla="*/ 3 h 97"/>
                <a:gd name="T2" fmla="*/ 29 w 132"/>
                <a:gd name="T3" fmla="*/ 1 h 97"/>
                <a:gd name="T4" fmla="*/ 33 w 132"/>
                <a:gd name="T5" fmla="*/ 0 h 97"/>
                <a:gd name="T6" fmla="*/ 35 w 132"/>
                <a:gd name="T7" fmla="*/ 0 h 97"/>
                <a:gd name="T8" fmla="*/ 37 w 132"/>
                <a:gd name="T9" fmla="*/ 0 h 97"/>
                <a:gd name="T10" fmla="*/ 38 w 132"/>
                <a:gd name="T11" fmla="*/ 0 h 97"/>
                <a:gd name="T12" fmla="*/ 40 w 132"/>
                <a:gd name="T13" fmla="*/ 1 h 97"/>
                <a:gd name="T14" fmla="*/ 43 w 132"/>
                <a:gd name="T15" fmla="*/ 2 h 97"/>
                <a:gd name="T16" fmla="*/ 47 w 132"/>
                <a:gd name="T17" fmla="*/ 3 h 97"/>
                <a:gd name="T18" fmla="*/ 52 w 132"/>
                <a:gd name="T19" fmla="*/ 5 h 97"/>
                <a:gd name="T20" fmla="*/ 56 w 132"/>
                <a:gd name="T21" fmla="*/ 6 h 97"/>
                <a:gd name="T22" fmla="*/ 61 w 132"/>
                <a:gd name="T23" fmla="*/ 8 h 97"/>
                <a:gd name="T24" fmla="*/ 66 w 132"/>
                <a:gd name="T25" fmla="*/ 9 h 97"/>
                <a:gd name="T26" fmla="*/ 65 w 132"/>
                <a:gd name="T27" fmla="*/ 10 h 97"/>
                <a:gd name="T28" fmla="*/ 64 w 132"/>
                <a:gd name="T29" fmla="*/ 11 h 97"/>
                <a:gd name="T30" fmla="*/ 63 w 132"/>
                <a:gd name="T31" fmla="*/ 11 h 97"/>
                <a:gd name="T32" fmla="*/ 61 w 132"/>
                <a:gd name="T33" fmla="*/ 12 h 97"/>
                <a:gd name="T34" fmla="*/ 58 w 132"/>
                <a:gd name="T35" fmla="*/ 15 h 97"/>
                <a:gd name="T36" fmla="*/ 54 w 132"/>
                <a:gd name="T37" fmla="*/ 18 h 97"/>
                <a:gd name="T38" fmla="*/ 51 w 132"/>
                <a:gd name="T39" fmla="*/ 22 h 97"/>
                <a:gd name="T40" fmla="*/ 47 w 132"/>
                <a:gd name="T41" fmla="*/ 26 h 97"/>
                <a:gd name="T42" fmla="*/ 44 w 132"/>
                <a:gd name="T43" fmla="*/ 31 h 97"/>
                <a:gd name="T44" fmla="*/ 40 w 132"/>
                <a:gd name="T45" fmla="*/ 36 h 97"/>
                <a:gd name="T46" fmla="*/ 37 w 132"/>
                <a:gd name="T47" fmla="*/ 42 h 97"/>
                <a:gd name="T48" fmla="*/ 33 w 132"/>
                <a:gd name="T49" fmla="*/ 48 h 97"/>
                <a:gd name="T50" fmla="*/ 0 w 132"/>
                <a:gd name="T51" fmla="*/ 37 h 97"/>
                <a:gd name="T52" fmla="*/ 3 w 132"/>
                <a:gd name="T53" fmla="*/ 31 h 97"/>
                <a:gd name="T54" fmla="*/ 6 w 132"/>
                <a:gd name="T55" fmla="*/ 26 h 97"/>
                <a:gd name="T56" fmla="*/ 9 w 132"/>
                <a:gd name="T57" fmla="*/ 20 h 97"/>
                <a:gd name="T58" fmla="*/ 13 w 132"/>
                <a:gd name="T59" fmla="*/ 16 h 97"/>
                <a:gd name="T60" fmla="*/ 16 w 132"/>
                <a:gd name="T61" fmla="*/ 12 h 97"/>
                <a:gd name="T62" fmla="*/ 19 w 132"/>
                <a:gd name="T63" fmla="*/ 8 h 97"/>
                <a:gd name="T64" fmla="*/ 22 w 132"/>
                <a:gd name="T65" fmla="*/ 5 h 97"/>
                <a:gd name="T66" fmla="*/ 26 w 132"/>
                <a:gd name="T67" fmla="*/ 3 h 97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132"/>
                <a:gd name="T103" fmla="*/ 0 h 97"/>
                <a:gd name="T104" fmla="*/ 132 w 132"/>
                <a:gd name="T105" fmla="*/ 97 h 97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132" h="97">
                  <a:moveTo>
                    <a:pt x="52" y="6"/>
                  </a:moveTo>
                  <a:lnTo>
                    <a:pt x="59" y="2"/>
                  </a:lnTo>
                  <a:lnTo>
                    <a:pt x="65" y="0"/>
                  </a:lnTo>
                  <a:lnTo>
                    <a:pt x="70" y="0"/>
                  </a:lnTo>
                  <a:lnTo>
                    <a:pt x="75" y="0"/>
                  </a:lnTo>
                  <a:lnTo>
                    <a:pt x="76" y="0"/>
                  </a:lnTo>
                  <a:lnTo>
                    <a:pt x="81" y="2"/>
                  </a:lnTo>
                  <a:lnTo>
                    <a:pt x="87" y="5"/>
                  </a:lnTo>
                  <a:lnTo>
                    <a:pt x="95" y="7"/>
                  </a:lnTo>
                  <a:lnTo>
                    <a:pt x="104" y="10"/>
                  </a:lnTo>
                  <a:lnTo>
                    <a:pt x="113" y="13"/>
                  </a:lnTo>
                  <a:lnTo>
                    <a:pt x="122" y="16"/>
                  </a:lnTo>
                  <a:lnTo>
                    <a:pt x="132" y="19"/>
                  </a:lnTo>
                  <a:lnTo>
                    <a:pt x="129" y="21"/>
                  </a:lnTo>
                  <a:lnTo>
                    <a:pt x="128" y="22"/>
                  </a:lnTo>
                  <a:lnTo>
                    <a:pt x="126" y="23"/>
                  </a:lnTo>
                  <a:lnTo>
                    <a:pt x="123" y="24"/>
                  </a:lnTo>
                  <a:lnTo>
                    <a:pt x="117" y="30"/>
                  </a:lnTo>
                  <a:lnTo>
                    <a:pt x="109" y="36"/>
                  </a:lnTo>
                  <a:lnTo>
                    <a:pt x="102" y="44"/>
                  </a:lnTo>
                  <a:lnTo>
                    <a:pt x="95" y="52"/>
                  </a:lnTo>
                  <a:lnTo>
                    <a:pt x="88" y="62"/>
                  </a:lnTo>
                  <a:lnTo>
                    <a:pt x="81" y="73"/>
                  </a:lnTo>
                  <a:lnTo>
                    <a:pt x="74" y="84"/>
                  </a:lnTo>
                  <a:lnTo>
                    <a:pt x="67" y="97"/>
                  </a:lnTo>
                  <a:lnTo>
                    <a:pt x="0" y="75"/>
                  </a:lnTo>
                  <a:lnTo>
                    <a:pt x="6" y="63"/>
                  </a:lnTo>
                  <a:lnTo>
                    <a:pt x="13" y="52"/>
                  </a:lnTo>
                  <a:lnTo>
                    <a:pt x="19" y="41"/>
                  </a:lnTo>
                  <a:lnTo>
                    <a:pt x="26" y="32"/>
                  </a:lnTo>
                  <a:lnTo>
                    <a:pt x="32" y="24"/>
                  </a:lnTo>
                  <a:lnTo>
                    <a:pt x="39" y="17"/>
                  </a:lnTo>
                  <a:lnTo>
                    <a:pt x="45" y="10"/>
                  </a:lnTo>
                  <a:lnTo>
                    <a:pt x="52" y="6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33" name="Freeform 99"/>
            <p:cNvSpPr>
              <a:spLocks/>
            </p:cNvSpPr>
            <p:nvPr/>
          </p:nvSpPr>
          <p:spPr bwMode="auto">
            <a:xfrm>
              <a:off x="4456" y="1970"/>
              <a:ext cx="46" cy="73"/>
            </a:xfrm>
            <a:custGeom>
              <a:avLst/>
              <a:gdLst>
                <a:gd name="T0" fmla="*/ 1 w 93"/>
                <a:gd name="T1" fmla="*/ 7 h 147"/>
                <a:gd name="T2" fmla="*/ 2 w 93"/>
                <a:gd name="T3" fmla="*/ 6 h 147"/>
                <a:gd name="T4" fmla="*/ 4 w 93"/>
                <a:gd name="T5" fmla="*/ 5 h 147"/>
                <a:gd name="T6" fmla="*/ 6 w 93"/>
                <a:gd name="T7" fmla="*/ 3 h 147"/>
                <a:gd name="T8" fmla="*/ 9 w 93"/>
                <a:gd name="T9" fmla="*/ 2 h 147"/>
                <a:gd name="T10" fmla="*/ 11 w 93"/>
                <a:gd name="T11" fmla="*/ 2 h 147"/>
                <a:gd name="T12" fmla="*/ 14 w 93"/>
                <a:gd name="T13" fmla="*/ 1 h 147"/>
                <a:gd name="T14" fmla="*/ 17 w 93"/>
                <a:gd name="T15" fmla="*/ 1 h 147"/>
                <a:gd name="T16" fmla="*/ 20 w 93"/>
                <a:gd name="T17" fmla="*/ 0 h 147"/>
                <a:gd name="T18" fmla="*/ 24 w 93"/>
                <a:gd name="T19" fmla="*/ 0 h 147"/>
                <a:gd name="T20" fmla="*/ 28 w 93"/>
                <a:gd name="T21" fmla="*/ 1 h 147"/>
                <a:gd name="T22" fmla="*/ 32 w 93"/>
                <a:gd name="T23" fmla="*/ 1 h 147"/>
                <a:gd name="T24" fmla="*/ 35 w 93"/>
                <a:gd name="T25" fmla="*/ 2 h 147"/>
                <a:gd name="T26" fmla="*/ 37 w 93"/>
                <a:gd name="T27" fmla="*/ 3 h 147"/>
                <a:gd name="T28" fmla="*/ 40 w 93"/>
                <a:gd name="T29" fmla="*/ 4 h 147"/>
                <a:gd name="T30" fmla="*/ 41 w 93"/>
                <a:gd name="T31" fmla="*/ 6 h 147"/>
                <a:gd name="T32" fmla="*/ 41 w 93"/>
                <a:gd name="T33" fmla="*/ 7 h 147"/>
                <a:gd name="T34" fmla="*/ 42 w 93"/>
                <a:gd name="T35" fmla="*/ 14 h 147"/>
                <a:gd name="T36" fmla="*/ 43 w 93"/>
                <a:gd name="T37" fmla="*/ 32 h 147"/>
                <a:gd name="T38" fmla="*/ 44 w 93"/>
                <a:gd name="T39" fmla="*/ 52 h 147"/>
                <a:gd name="T40" fmla="*/ 46 w 93"/>
                <a:gd name="T41" fmla="*/ 70 h 147"/>
                <a:gd name="T42" fmla="*/ 44 w 93"/>
                <a:gd name="T43" fmla="*/ 69 h 147"/>
                <a:gd name="T44" fmla="*/ 42 w 93"/>
                <a:gd name="T45" fmla="*/ 68 h 147"/>
                <a:gd name="T46" fmla="*/ 39 w 93"/>
                <a:gd name="T47" fmla="*/ 67 h 147"/>
                <a:gd name="T48" fmla="*/ 37 w 93"/>
                <a:gd name="T49" fmla="*/ 66 h 147"/>
                <a:gd name="T50" fmla="*/ 34 w 93"/>
                <a:gd name="T51" fmla="*/ 66 h 147"/>
                <a:gd name="T52" fmla="*/ 31 w 93"/>
                <a:gd name="T53" fmla="*/ 66 h 147"/>
                <a:gd name="T54" fmla="*/ 28 w 93"/>
                <a:gd name="T55" fmla="*/ 66 h 147"/>
                <a:gd name="T56" fmla="*/ 25 w 93"/>
                <a:gd name="T57" fmla="*/ 66 h 147"/>
                <a:gd name="T58" fmla="*/ 21 w 93"/>
                <a:gd name="T59" fmla="*/ 67 h 147"/>
                <a:gd name="T60" fmla="*/ 18 w 93"/>
                <a:gd name="T61" fmla="*/ 67 h 147"/>
                <a:gd name="T62" fmla="*/ 16 w 93"/>
                <a:gd name="T63" fmla="*/ 67 h 147"/>
                <a:gd name="T64" fmla="*/ 13 w 93"/>
                <a:gd name="T65" fmla="*/ 69 h 147"/>
                <a:gd name="T66" fmla="*/ 10 w 93"/>
                <a:gd name="T67" fmla="*/ 69 h 147"/>
                <a:gd name="T68" fmla="*/ 8 w 93"/>
                <a:gd name="T69" fmla="*/ 70 h 147"/>
                <a:gd name="T70" fmla="*/ 6 w 93"/>
                <a:gd name="T71" fmla="*/ 72 h 147"/>
                <a:gd name="T72" fmla="*/ 4 w 93"/>
                <a:gd name="T73" fmla="*/ 73 h 147"/>
                <a:gd name="T74" fmla="*/ 0 w 93"/>
                <a:gd name="T75" fmla="*/ 10 h 147"/>
                <a:gd name="T76" fmla="*/ 0 w 93"/>
                <a:gd name="T77" fmla="*/ 9 h 147"/>
                <a:gd name="T78" fmla="*/ 0 w 93"/>
                <a:gd name="T79" fmla="*/ 9 h 147"/>
                <a:gd name="T80" fmla="*/ 1 w 93"/>
                <a:gd name="T81" fmla="*/ 7 h 147"/>
                <a:gd name="T82" fmla="*/ 1 w 93"/>
                <a:gd name="T83" fmla="*/ 7 h 147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93"/>
                <a:gd name="T127" fmla="*/ 0 h 147"/>
                <a:gd name="T128" fmla="*/ 93 w 93"/>
                <a:gd name="T129" fmla="*/ 147 h 147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93" h="147">
                  <a:moveTo>
                    <a:pt x="3" y="14"/>
                  </a:moveTo>
                  <a:lnTo>
                    <a:pt x="5" y="12"/>
                  </a:lnTo>
                  <a:lnTo>
                    <a:pt x="8" y="10"/>
                  </a:lnTo>
                  <a:lnTo>
                    <a:pt x="13" y="7"/>
                  </a:lnTo>
                  <a:lnTo>
                    <a:pt x="18" y="5"/>
                  </a:lnTo>
                  <a:lnTo>
                    <a:pt x="22" y="4"/>
                  </a:lnTo>
                  <a:lnTo>
                    <a:pt x="28" y="2"/>
                  </a:lnTo>
                  <a:lnTo>
                    <a:pt x="34" y="2"/>
                  </a:lnTo>
                  <a:lnTo>
                    <a:pt x="41" y="0"/>
                  </a:lnTo>
                  <a:lnTo>
                    <a:pt x="49" y="0"/>
                  </a:lnTo>
                  <a:lnTo>
                    <a:pt x="57" y="2"/>
                  </a:lnTo>
                  <a:lnTo>
                    <a:pt x="64" y="3"/>
                  </a:lnTo>
                  <a:lnTo>
                    <a:pt x="71" y="4"/>
                  </a:lnTo>
                  <a:lnTo>
                    <a:pt x="75" y="6"/>
                  </a:lnTo>
                  <a:lnTo>
                    <a:pt x="80" y="9"/>
                  </a:lnTo>
                  <a:lnTo>
                    <a:pt x="82" y="12"/>
                  </a:lnTo>
                  <a:lnTo>
                    <a:pt x="83" y="14"/>
                  </a:lnTo>
                  <a:lnTo>
                    <a:pt x="85" y="29"/>
                  </a:lnTo>
                  <a:lnTo>
                    <a:pt x="87" y="64"/>
                  </a:lnTo>
                  <a:lnTo>
                    <a:pt x="89" y="105"/>
                  </a:lnTo>
                  <a:lnTo>
                    <a:pt x="93" y="140"/>
                  </a:lnTo>
                  <a:lnTo>
                    <a:pt x="88" y="138"/>
                  </a:lnTo>
                  <a:lnTo>
                    <a:pt x="85" y="137"/>
                  </a:lnTo>
                  <a:lnTo>
                    <a:pt x="79" y="134"/>
                  </a:lnTo>
                  <a:lnTo>
                    <a:pt x="74" y="133"/>
                  </a:lnTo>
                  <a:lnTo>
                    <a:pt x="68" y="133"/>
                  </a:lnTo>
                  <a:lnTo>
                    <a:pt x="63" y="132"/>
                  </a:lnTo>
                  <a:lnTo>
                    <a:pt x="57" y="132"/>
                  </a:lnTo>
                  <a:lnTo>
                    <a:pt x="50" y="133"/>
                  </a:lnTo>
                  <a:lnTo>
                    <a:pt x="43" y="134"/>
                  </a:lnTo>
                  <a:lnTo>
                    <a:pt x="37" y="134"/>
                  </a:lnTo>
                  <a:lnTo>
                    <a:pt x="32" y="135"/>
                  </a:lnTo>
                  <a:lnTo>
                    <a:pt x="26" y="138"/>
                  </a:lnTo>
                  <a:lnTo>
                    <a:pt x="21" y="139"/>
                  </a:lnTo>
                  <a:lnTo>
                    <a:pt x="17" y="141"/>
                  </a:lnTo>
                  <a:lnTo>
                    <a:pt x="12" y="145"/>
                  </a:lnTo>
                  <a:lnTo>
                    <a:pt x="8" y="147"/>
                  </a:lnTo>
                  <a:lnTo>
                    <a:pt x="0" y="21"/>
                  </a:lnTo>
                  <a:lnTo>
                    <a:pt x="0" y="19"/>
                  </a:lnTo>
                  <a:lnTo>
                    <a:pt x="0" y="18"/>
                  </a:lnTo>
                  <a:lnTo>
                    <a:pt x="2" y="15"/>
                  </a:lnTo>
                  <a:lnTo>
                    <a:pt x="3" y="14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34" name="Freeform 100"/>
            <p:cNvSpPr>
              <a:spLocks/>
            </p:cNvSpPr>
            <p:nvPr/>
          </p:nvSpPr>
          <p:spPr bwMode="auto">
            <a:xfrm>
              <a:off x="4460" y="2041"/>
              <a:ext cx="42" cy="17"/>
            </a:xfrm>
            <a:custGeom>
              <a:avLst/>
              <a:gdLst>
                <a:gd name="T0" fmla="*/ 1 w 84"/>
                <a:gd name="T1" fmla="*/ 12 h 35"/>
                <a:gd name="T2" fmla="*/ 1 w 84"/>
                <a:gd name="T3" fmla="*/ 11 h 35"/>
                <a:gd name="T4" fmla="*/ 0 w 84"/>
                <a:gd name="T5" fmla="*/ 10 h 35"/>
                <a:gd name="T6" fmla="*/ 0 w 84"/>
                <a:gd name="T7" fmla="*/ 8 h 35"/>
                <a:gd name="T8" fmla="*/ 1 w 84"/>
                <a:gd name="T9" fmla="*/ 7 h 35"/>
                <a:gd name="T10" fmla="*/ 3 w 84"/>
                <a:gd name="T11" fmla="*/ 6 h 35"/>
                <a:gd name="T12" fmla="*/ 5 w 84"/>
                <a:gd name="T13" fmla="*/ 4 h 35"/>
                <a:gd name="T14" fmla="*/ 6 w 84"/>
                <a:gd name="T15" fmla="*/ 3 h 35"/>
                <a:gd name="T16" fmla="*/ 9 w 84"/>
                <a:gd name="T17" fmla="*/ 2 h 35"/>
                <a:gd name="T18" fmla="*/ 11 w 84"/>
                <a:gd name="T19" fmla="*/ 2 h 35"/>
                <a:gd name="T20" fmla="*/ 14 w 84"/>
                <a:gd name="T21" fmla="*/ 0 h 35"/>
                <a:gd name="T22" fmla="*/ 17 w 84"/>
                <a:gd name="T23" fmla="*/ 0 h 35"/>
                <a:gd name="T24" fmla="*/ 20 w 84"/>
                <a:gd name="T25" fmla="*/ 0 h 35"/>
                <a:gd name="T26" fmla="*/ 24 w 84"/>
                <a:gd name="T27" fmla="*/ 0 h 35"/>
                <a:gd name="T28" fmla="*/ 28 w 84"/>
                <a:gd name="T29" fmla="*/ 0 h 35"/>
                <a:gd name="T30" fmla="*/ 32 w 84"/>
                <a:gd name="T31" fmla="*/ 1 h 35"/>
                <a:gd name="T32" fmla="*/ 36 w 84"/>
                <a:gd name="T33" fmla="*/ 2 h 35"/>
                <a:gd name="T34" fmla="*/ 38 w 84"/>
                <a:gd name="T35" fmla="*/ 3 h 35"/>
                <a:gd name="T36" fmla="*/ 40 w 84"/>
                <a:gd name="T37" fmla="*/ 4 h 35"/>
                <a:gd name="T38" fmla="*/ 42 w 84"/>
                <a:gd name="T39" fmla="*/ 6 h 35"/>
                <a:gd name="T40" fmla="*/ 42 w 84"/>
                <a:gd name="T41" fmla="*/ 7 h 35"/>
                <a:gd name="T42" fmla="*/ 42 w 84"/>
                <a:gd name="T43" fmla="*/ 8 h 35"/>
                <a:gd name="T44" fmla="*/ 40 w 84"/>
                <a:gd name="T45" fmla="*/ 10 h 35"/>
                <a:gd name="T46" fmla="*/ 38 w 84"/>
                <a:gd name="T47" fmla="*/ 12 h 35"/>
                <a:gd name="T48" fmla="*/ 35 w 84"/>
                <a:gd name="T49" fmla="*/ 14 h 35"/>
                <a:gd name="T50" fmla="*/ 35 w 84"/>
                <a:gd name="T51" fmla="*/ 10 h 35"/>
                <a:gd name="T52" fmla="*/ 30 w 84"/>
                <a:gd name="T53" fmla="*/ 10 h 35"/>
                <a:gd name="T54" fmla="*/ 30 w 84"/>
                <a:gd name="T55" fmla="*/ 15 h 35"/>
                <a:gd name="T56" fmla="*/ 28 w 84"/>
                <a:gd name="T57" fmla="*/ 16 h 35"/>
                <a:gd name="T58" fmla="*/ 26 w 84"/>
                <a:gd name="T59" fmla="*/ 16 h 35"/>
                <a:gd name="T60" fmla="*/ 24 w 84"/>
                <a:gd name="T61" fmla="*/ 17 h 35"/>
                <a:gd name="T62" fmla="*/ 21 w 84"/>
                <a:gd name="T63" fmla="*/ 17 h 35"/>
                <a:gd name="T64" fmla="*/ 21 w 84"/>
                <a:gd name="T65" fmla="*/ 5 h 35"/>
                <a:gd name="T66" fmla="*/ 17 w 84"/>
                <a:gd name="T67" fmla="*/ 6 h 35"/>
                <a:gd name="T68" fmla="*/ 17 w 84"/>
                <a:gd name="T69" fmla="*/ 17 h 35"/>
                <a:gd name="T70" fmla="*/ 17 w 84"/>
                <a:gd name="T71" fmla="*/ 17 h 35"/>
                <a:gd name="T72" fmla="*/ 16 w 84"/>
                <a:gd name="T73" fmla="*/ 17 h 35"/>
                <a:gd name="T74" fmla="*/ 15 w 84"/>
                <a:gd name="T75" fmla="*/ 17 h 35"/>
                <a:gd name="T76" fmla="*/ 14 w 84"/>
                <a:gd name="T77" fmla="*/ 17 h 35"/>
                <a:gd name="T78" fmla="*/ 14 w 84"/>
                <a:gd name="T79" fmla="*/ 15 h 35"/>
                <a:gd name="T80" fmla="*/ 10 w 84"/>
                <a:gd name="T81" fmla="*/ 15 h 35"/>
                <a:gd name="T82" fmla="*/ 10 w 84"/>
                <a:gd name="T83" fmla="*/ 16 h 35"/>
                <a:gd name="T84" fmla="*/ 7 w 84"/>
                <a:gd name="T85" fmla="*/ 15 h 35"/>
                <a:gd name="T86" fmla="*/ 5 w 84"/>
                <a:gd name="T87" fmla="*/ 15 h 35"/>
                <a:gd name="T88" fmla="*/ 3 w 84"/>
                <a:gd name="T89" fmla="*/ 14 h 35"/>
                <a:gd name="T90" fmla="*/ 1 w 84"/>
                <a:gd name="T91" fmla="*/ 12 h 35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w 84"/>
                <a:gd name="T139" fmla="*/ 0 h 35"/>
                <a:gd name="T140" fmla="*/ 84 w 84"/>
                <a:gd name="T141" fmla="*/ 35 h 35"/>
              </a:gdLst>
              <a:ahLst/>
              <a:cxnLst>
                <a:cxn ang="T92">
                  <a:pos x="T0" y="T1"/>
                </a:cxn>
                <a:cxn ang="T93">
                  <a:pos x="T2" y="T3"/>
                </a:cxn>
                <a:cxn ang="T94">
                  <a:pos x="T4" y="T5"/>
                </a:cxn>
                <a:cxn ang="T95">
                  <a:pos x="T6" y="T7"/>
                </a:cxn>
                <a:cxn ang="T96">
                  <a:pos x="T8" y="T9"/>
                </a:cxn>
                <a:cxn ang="T97">
                  <a:pos x="T10" y="T11"/>
                </a:cxn>
                <a:cxn ang="T98">
                  <a:pos x="T12" y="T13"/>
                </a:cxn>
                <a:cxn ang="T99">
                  <a:pos x="T14" y="T15"/>
                </a:cxn>
                <a:cxn ang="T100">
                  <a:pos x="T16" y="T17"/>
                </a:cxn>
                <a:cxn ang="T101">
                  <a:pos x="T18" y="T19"/>
                </a:cxn>
                <a:cxn ang="T102">
                  <a:pos x="T20" y="T21"/>
                </a:cxn>
                <a:cxn ang="T103">
                  <a:pos x="T22" y="T23"/>
                </a:cxn>
                <a:cxn ang="T104">
                  <a:pos x="T24" y="T25"/>
                </a:cxn>
                <a:cxn ang="T105">
                  <a:pos x="T26" y="T27"/>
                </a:cxn>
                <a:cxn ang="T106">
                  <a:pos x="T28" y="T29"/>
                </a:cxn>
                <a:cxn ang="T107">
                  <a:pos x="T30" y="T31"/>
                </a:cxn>
                <a:cxn ang="T108">
                  <a:pos x="T32" y="T33"/>
                </a:cxn>
                <a:cxn ang="T109">
                  <a:pos x="T34" y="T35"/>
                </a:cxn>
                <a:cxn ang="T110">
                  <a:pos x="T36" y="T37"/>
                </a:cxn>
                <a:cxn ang="T111">
                  <a:pos x="T38" y="T39"/>
                </a:cxn>
                <a:cxn ang="T112">
                  <a:pos x="T40" y="T41"/>
                </a:cxn>
                <a:cxn ang="T113">
                  <a:pos x="T42" y="T43"/>
                </a:cxn>
                <a:cxn ang="T114">
                  <a:pos x="T44" y="T45"/>
                </a:cxn>
                <a:cxn ang="T115">
                  <a:pos x="T46" y="T47"/>
                </a:cxn>
                <a:cxn ang="T116">
                  <a:pos x="T48" y="T49"/>
                </a:cxn>
                <a:cxn ang="T117">
                  <a:pos x="T50" y="T51"/>
                </a:cxn>
                <a:cxn ang="T118">
                  <a:pos x="T52" y="T53"/>
                </a:cxn>
                <a:cxn ang="T119">
                  <a:pos x="T54" y="T55"/>
                </a:cxn>
                <a:cxn ang="T120">
                  <a:pos x="T56" y="T57"/>
                </a:cxn>
                <a:cxn ang="T121">
                  <a:pos x="T58" y="T59"/>
                </a:cxn>
                <a:cxn ang="T122">
                  <a:pos x="T60" y="T61"/>
                </a:cxn>
                <a:cxn ang="T123">
                  <a:pos x="T62" y="T63"/>
                </a:cxn>
                <a:cxn ang="T124">
                  <a:pos x="T64" y="T65"/>
                </a:cxn>
                <a:cxn ang="T125">
                  <a:pos x="T66" y="T67"/>
                </a:cxn>
                <a:cxn ang="T126">
                  <a:pos x="T68" y="T69"/>
                </a:cxn>
                <a:cxn ang="T127">
                  <a:pos x="T70" y="T71"/>
                </a:cxn>
                <a:cxn ang="T128">
                  <a:pos x="T72" y="T73"/>
                </a:cxn>
                <a:cxn ang="T129">
                  <a:pos x="T74" y="T75"/>
                </a:cxn>
                <a:cxn ang="T130">
                  <a:pos x="T76" y="T77"/>
                </a:cxn>
                <a:cxn ang="T131">
                  <a:pos x="T78" y="T79"/>
                </a:cxn>
                <a:cxn ang="T132">
                  <a:pos x="T80" y="T81"/>
                </a:cxn>
                <a:cxn ang="T133">
                  <a:pos x="T82" y="T83"/>
                </a:cxn>
                <a:cxn ang="T134">
                  <a:pos x="T84" y="T85"/>
                </a:cxn>
                <a:cxn ang="T135">
                  <a:pos x="T86" y="T87"/>
                </a:cxn>
                <a:cxn ang="T136">
                  <a:pos x="T88" y="T89"/>
                </a:cxn>
                <a:cxn ang="T137">
                  <a:pos x="T90" y="T91"/>
                </a:cxn>
              </a:cxnLst>
              <a:rect l="T138" t="T139" r="T140" b="T141"/>
              <a:pathLst>
                <a:path w="84" h="35">
                  <a:moveTo>
                    <a:pt x="3" y="25"/>
                  </a:moveTo>
                  <a:lnTo>
                    <a:pt x="1" y="23"/>
                  </a:lnTo>
                  <a:lnTo>
                    <a:pt x="0" y="20"/>
                  </a:lnTo>
                  <a:lnTo>
                    <a:pt x="0" y="17"/>
                  </a:lnTo>
                  <a:lnTo>
                    <a:pt x="2" y="14"/>
                  </a:lnTo>
                  <a:lnTo>
                    <a:pt x="5" y="12"/>
                  </a:lnTo>
                  <a:lnTo>
                    <a:pt x="9" y="9"/>
                  </a:lnTo>
                  <a:lnTo>
                    <a:pt x="12" y="7"/>
                  </a:lnTo>
                  <a:lnTo>
                    <a:pt x="18" y="5"/>
                  </a:lnTo>
                  <a:lnTo>
                    <a:pt x="23" y="4"/>
                  </a:lnTo>
                  <a:lnTo>
                    <a:pt x="28" y="1"/>
                  </a:lnTo>
                  <a:lnTo>
                    <a:pt x="34" y="1"/>
                  </a:lnTo>
                  <a:lnTo>
                    <a:pt x="40" y="0"/>
                  </a:lnTo>
                  <a:lnTo>
                    <a:pt x="49" y="0"/>
                  </a:lnTo>
                  <a:lnTo>
                    <a:pt x="57" y="1"/>
                  </a:lnTo>
                  <a:lnTo>
                    <a:pt x="64" y="2"/>
                  </a:lnTo>
                  <a:lnTo>
                    <a:pt x="71" y="4"/>
                  </a:lnTo>
                  <a:lnTo>
                    <a:pt x="76" y="6"/>
                  </a:lnTo>
                  <a:lnTo>
                    <a:pt x="80" y="8"/>
                  </a:lnTo>
                  <a:lnTo>
                    <a:pt x="83" y="12"/>
                  </a:lnTo>
                  <a:lnTo>
                    <a:pt x="84" y="14"/>
                  </a:lnTo>
                  <a:lnTo>
                    <a:pt x="83" y="17"/>
                  </a:lnTo>
                  <a:lnTo>
                    <a:pt x="80" y="21"/>
                  </a:lnTo>
                  <a:lnTo>
                    <a:pt x="76" y="24"/>
                  </a:lnTo>
                  <a:lnTo>
                    <a:pt x="70" y="28"/>
                  </a:lnTo>
                  <a:lnTo>
                    <a:pt x="69" y="21"/>
                  </a:lnTo>
                  <a:lnTo>
                    <a:pt x="61" y="21"/>
                  </a:lnTo>
                  <a:lnTo>
                    <a:pt x="61" y="31"/>
                  </a:lnTo>
                  <a:lnTo>
                    <a:pt x="57" y="32"/>
                  </a:lnTo>
                  <a:lnTo>
                    <a:pt x="53" y="32"/>
                  </a:lnTo>
                  <a:lnTo>
                    <a:pt x="48" y="34"/>
                  </a:lnTo>
                  <a:lnTo>
                    <a:pt x="43" y="34"/>
                  </a:lnTo>
                  <a:lnTo>
                    <a:pt x="42" y="10"/>
                  </a:lnTo>
                  <a:lnTo>
                    <a:pt x="33" y="12"/>
                  </a:lnTo>
                  <a:lnTo>
                    <a:pt x="34" y="35"/>
                  </a:lnTo>
                  <a:lnTo>
                    <a:pt x="33" y="35"/>
                  </a:lnTo>
                  <a:lnTo>
                    <a:pt x="32" y="35"/>
                  </a:lnTo>
                  <a:lnTo>
                    <a:pt x="30" y="35"/>
                  </a:lnTo>
                  <a:lnTo>
                    <a:pt x="28" y="34"/>
                  </a:lnTo>
                  <a:lnTo>
                    <a:pt x="28" y="31"/>
                  </a:lnTo>
                  <a:lnTo>
                    <a:pt x="19" y="31"/>
                  </a:lnTo>
                  <a:lnTo>
                    <a:pt x="19" y="32"/>
                  </a:lnTo>
                  <a:lnTo>
                    <a:pt x="15" y="31"/>
                  </a:lnTo>
                  <a:lnTo>
                    <a:pt x="10" y="30"/>
                  </a:lnTo>
                  <a:lnTo>
                    <a:pt x="7" y="28"/>
                  </a:lnTo>
                  <a:lnTo>
                    <a:pt x="3" y="25"/>
                  </a:lnTo>
                  <a:close/>
                </a:path>
              </a:pathLst>
            </a:custGeom>
            <a:solidFill>
              <a:srgbClr val="A0B7D3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35" name="Freeform 101"/>
            <p:cNvSpPr>
              <a:spLocks/>
            </p:cNvSpPr>
            <p:nvPr/>
          </p:nvSpPr>
          <p:spPr bwMode="auto">
            <a:xfrm>
              <a:off x="4414" y="2169"/>
              <a:ext cx="115" cy="69"/>
            </a:xfrm>
            <a:custGeom>
              <a:avLst/>
              <a:gdLst>
                <a:gd name="T0" fmla="*/ 57 w 231"/>
                <a:gd name="T1" fmla="*/ 0 h 138"/>
                <a:gd name="T2" fmla="*/ 115 w 231"/>
                <a:gd name="T3" fmla="*/ 19 h 138"/>
                <a:gd name="T4" fmla="*/ 58 w 231"/>
                <a:gd name="T5" fmla="*/ 69 h 138"/>
                <a:gd name="T6" fmla="*/ 0 w 231"/>
                <a:gd name="T7" fmla="*/ 49 h 138"/>
                <a:gd name="T8" fmla="*/ 57 w 231"/>
                <a:gd name="T9" fmla="*/ 0 h 1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1"/>
                <a:gd name="T16" fmla="*/ 0 h 138"/>
                <a:gd name="T17" fmla="*/ 231 w 231"/>
                <a:gd name="T18" fmla="*/ 138 h 13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1" h="138">
                  <a:moveTo>
                    <a:pt x="115" y="0"/>
                  </a:moveTo>
                  <a:lnTo>
                    <a:pt x="231" y="39"/>
                  </a:lnTo>
                  <a:lnTo>
                    <a:pt x="117" y="138"/>
                  </a:lnTo>
                  <a:lnTo>
                    <a:pt x="0" y="98"/>
                  </a:lnTo>
                  <a:lnTo>
                    <a:pt x="115" y="0"/>
                  </a:lnTo>
                  <a:close/>
                </a:path>
              </a:pathLst>
            </a:custGeom>
            <a:solidFill>
              <a:srgbClr val="F9FC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36" name="Freeform 102"/>
            <p:cNvSpPr>
              <a:spLocks/>
            </p:cNvSpPr>
            <p:nvPr/>
          </p:nvSpPr>
          <p:spPr bwMode="auto">
            <a:xfrm>
              <a:off x="4420" y="2109"/>
              <a:ext cx="40" cy="78"/>
            </a:xfrm>
            <a:custGeom>
              <a:avLst/>
              <a:gdLst>
                <a:gd name="T0" fmla="*/ 18 w 81"/>
                <a:gd name="T1" fmla="*/ 0 h 156"/>
                <a:gd name="T2" fmla="*/ 35 w 81"/>
                <a:gd name="T3" fmla="*/ 5 h 156"/>
                <a:gd name="T4" fmla="*/ 35 w 81"/>
                <a:gd name="T5" fmla="*/ 6 h 156"/>
                <a:gd name="T6" fmla="*/ 36 w 81"/>
                <a:gd name="T7" fmla="*/ 6 h 156"/>
                <a:gd name="T8" fmla="*/ 37 w 81"/>
                <a:gd name="T9" fmla="*/ 7 h 156"/>
                <a:gd name="T10" fmla="*/ 38 w 81"/>
                <a:gd name="T11" fmla="*/ 9 h 156"/>
                <a:gd name="T12" fmla="*/ 40 w 81"/>
                <a:gd name="T13" fmla="*/ 11 h 156"/>
                <a:gd name="T14" fmla="*/ 40 w 81"/>
                <a:gd name="T15" fmla="*/ 14 h 156"/>
                <a:gd name="T16" fmla="*/ 40 w 81"/>
                <a:gd name="T17" fmla="*/ 15 h 156"/>
                <a:gd name="T18" fmla="*/ 39 w 81"/>
                <a:gd name="T19" fmla="*/ 17 h 156"/>
                <a:gd name="T20" fmla="*/ 39 w 81"/>
                <a:gd name="T21" fmla="*/ 17 h 156"/>
                <a:gd name="T22" fmla="*/ 39 w 81"/>
                <a:gd name="T23" fmla="*/ 17 h 156"/>
                <a:gd name="T24" fmla="*/ 39 w 81"/>
                <a:gd name="T25" fmla="*/ 17 h 156"/>
                <a:gd name="T26" fmla="*/ 39 w 81"/>
                <a:gd name="T27" fmla="*/ 17 h 156"/>
                <a:gd name="T28" fmla="*/ 24 w 81"/>
                <a:gd name="T29" fmla="*/ 76 h 156"/>
                <a:gd name="T30" fmla="*/ 22 w 81"/>
                <a:gd name="T31" fmla="*/ 78 h 156"/>
                <a:gd name="T32" fmla="*/ 0 w 81"/>
                <a:gd name="T33" fmla="*/ 71 h 156"/>
                <a:gd name="T34" fmla="*/ 18 w 81"/>
                <a:gd name="T35" fmla="*/ 0 h 15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81"/>
                <a:gd name="T55" fmla="*/ 0 h 156"/>
                <a:gd name="T56" fmla="*/ 81 w 81"/>
                <a:gd name="T57" fmla="*/ 156 h 15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81" h="156">
                  <a:moveTo>
                    <a:pt x="37" y="0"/>
                  </a:moveTo>
                  <a:lnTo>
                    <a:pt x="70" y="11"/>
                  </a:lnTo>
                  <a:lnTo>
                    <a:pt x="71" y="12"/>
                  </a:lnTo>
                  <a:lnTo>
                    <a:pt x="73" y="13"/>
                  </a:lnTo>
                  <a:lnTo>
                    <a:pt x="75" y="15"/>
                  </a:lnTo>
                  <a:lnTo>
                    <a:pt x="77" y="18"/>
                  </a:lnTo>
                  <a:lnTo>
                    <a:pt x="81" y="23"/>
                  </a:lnTo>
                  <a:lnTo>
                    <a:pt x="81" y="28"/>
                  </a:lnTo>
                  <a:lnTo>
                    <a:pt x="81" y="31"/>
                  </a:lnTo>
                  <a:lnTo>
                    <a:pt x="79" y="33"/>
                  </a:lnTo>
                  <a:lnTo>
                    <a:pt x="79" y="34"/>
                  </a:lnTo>
                  <a:lnTo>
                    <a:pt x="48" y="152"/>
                  </a:lnTo>
                  <a:lnTo>
                    <a:pt x="44" y="156"/>
                  </a:lnTo>
                  <a:lnTo>
                    <a:pt x="0" y="141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37" name="Freeform 103"/>
            <p:cNvSpPr>
              <a:spLocks/>
            </p:cNvSpPr>
            <p:nvPr/>
          </p:nvSpPr>
          <p:spPr bwMode="auto">
            <a:xfrm>
              <a:off x="4257" y="2160"/>
              <a:ext cx="68" cy="80"/>
            </a:xfrm>
            <a:custGeom>
              <a:avLst/>
              <a:gdLst>
                <a:gd name="T0" fmla="*/ 1 w 137"/>
                <a:gd name="T1" fmla="*/ 56 h 160"/>
                <a:gd name="T2" fmla="*/ 4 w 137"/>
                <a:gd name="T3" fmla="*/ 51 h 160"/>
                <a:gd name="T4" fmla="*/ 7 w 137"/>
                <a:gd name="T5" fmla="*/ 47 h 160"/>
                <a:gd name="T6" fmla="*/ 8 w 137"/>
                <a:gd name="T7" fmla="*/ 45 h 160"/>
                <a:gd name="T8" fmla="*/ 9 w 137"/>
                <a:gd name="T9" fmla="*/ 43 h 160"/>
                <a:gd name="T10" fmla="*/ 68 w 137"/>
                <a:gd name="T11" fmla="*/ 0 h 160"/>
                <a:gd name="T12" fmla="*/ 64 w 137"/>
                <a:gd name="T13" fmla="*/ 7 h 160"/>
                <a:gd name="T14" fmla="*/ 60 w 137"/>
                <a:gd name="T15" fmla="*/ 13 h 160"/>
                <a:gd name="T16" fmla="*/ 56 w 137"/>
                <a:gd name="T17" fmla="*/ 22 h 160"/>
                <a:gd name="T18" fmla="*/ 52 w 137"/>
                <a:gd name="T19" fmla="*/ 30 h 160"/>
                <a:gd name="T20" fmla="*/ 47 w 137"/>
                <a:gd name="T21" fmla="*/ 39 h 160"/>
                <a:gd name="T22" fmla="*/ 43 w 137"/>
                <a:gd name="T23" fmla="*/ 48 h 160"/>
                <a:gd name="T24" fmla="*/ 39 w 137"/>
                <a:gd name="T25" fmla="*/ 58 h 160"/>
                <a:gd name="T26" fmla="*/ 36 w 137"/>
                <a:gd name="T27" fmla="*/ 68 h 160"/>
                <a:gd name="T28" fmla="*/ 35 w 137"/>
                <a:gd name="T29" fmla="*/ 71 h 160"/>
                <a:gd name="T30" fmla="*/ 34 w 137"/>
                <a:gd name="T31" fmla="*/ 74 h 160"/>
                <a:gd name="T32" fmla="*/ 33 w 137"/>
                <a:gd name="T33" fmla="*/ 77 h 160"/>
                <a:gd name="T34" fmla="*/ 32 w 137"/>
                <a:gd name="T35" fmla="*/ 80 h 160"/>
                <a:gd name="T36" fmla="*/ 1 w 137"/>
                <a:gd name="T37" fmla="*/ 70 h 160"/>
                <a:gd name="T38" fmla="*/ 1 w 137"/>
                <a:gd name="T39" fmla="*/ 69 h 160"/>
                <a:gd name="T40" fmla="*/ 0 w 137"/>
                <a:gd name="T41" fmla="*/ 68 h 160"/>
                <a:gd name="T42" fmla="*/ 0 w 137"/>
                <a:gd name="T43" fmla="*/ 65 h 160"/>
                <a:gd name="T44" fmla="*/ 0 w 137"/>
                <a:gd name="T45" fmla="*/ 61 h 160"/>
                <a:gd name="T46" fmla="*/ 1 w 137"/>
                <a:gd name="T47" fmla="*/ 56 h 160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37"/>
                <a:gd name="T73" fmla="*/ 0 h 160"/>
                <a:gd name="T74" fmla="*/ 137 w 137"/>
                <a:gd name="T75" fmla="*/ 160 h 160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37" h="160">
                  <a:moveTo>
                    <a:pt x="3" y="112"/>
                  </a:moveTo>
                  <a:lnTo>
                    <a:pt x="8" y="102"/>
                  </a:lnTo>
                  <a:lnTo>
                    <a:pt x="14" y="94"/>
                  </a:lnTo>
                  <a:lnTo>
                    <a:pt x="17" y="90"/>
                  </a:lnTo>
                  <a:lnTo>
                    <a:pt x="19" y="87"/>
                  </a:lnTo>
                  <a:lnTo>
                    <a:pt x="137" y="0"/>
                  </a:lnTo>
                  <a:lnTo>
                    <a:pt x="129" y="14"/>
                  </a:lnTo>
                  <a:lnTo>
                    <a:pt x="120" y="27"/>
                  </a:lnTo>
                  <a:lnTo>
                    <a:pt x="112" y="44"/>
                  </a:lnTo>
                  <a:lnTo>
                    <a:pt x="104" y="61"/>
                  </a:lnTo>
                  <a:lnTo>
                    <a:pt x="94" y="78"/>
                  </a:lnTo>
                  <a:lnTo>
                    <a:pt x="87" y="97"/>
                  </a:lnTo>
                  <a:lnTo>
                    <a:pt x="79" y="116"/>
                  </a:lnTo>
                  <a:lnTo>
                    <a:pt x="72" y="136"/>
                  </a:lnTo>
                  <a:lnTo>
                    <a:pt x="70" y="141"/>
                  </a:lnTo>
                  <a:lnTo>
                    <a:pt x="69" y="147"/>
                  </a:lnTo>
                  <a:lnTo>
                    <a:pt x="67" y="154"/>
                  </a:lnTo>
                  <a:lnTo>
                    <a:pt x="64" y="160"/>
                  </a:lnTo>
                  <a:lnTo>
                    <a:pt x="3" y="139"/>
                  </a:lnTo>
                  <a:lnTo>
                    <a:pt x="3" y="138"/>
                  </a:lnTo>
                  <a:lnTo>
                    <a:pt x="1" y="136"/>
                  </a:lnTo>
                  <a:lnTo>
                    <a:pt x="0" y="130"/>
                  </a:lnTo>
                  <a:lnTo>
                    <a:pt x="1" y="122"/>
                  </a:lnTo>
                  <a:lnTo>
                    <a:pt x="3" y="112"/>
                  </a:lnTo>
                  <a:close/>
                </a:path>
              </a:pathLst>
            </a:custGeom>
            <a:solidFill>
              <a:srgbClr val="D8CEB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38" name="Freeform 104"/>
            <p:cNvSpPr>
              <a:spLocks/>
            </p:cNvSpPr>
            <p:nvPr/>
          </p:nvSpPr>
          <p:spPr bwMode="auto">
            <a:xfrm>
              <a:off x="4194" y="2227"/>
              <a:ext cx="100" cy="39"/>
            </a:xfrm>
            <a:custGeom>
              <a:avLst/>
              <a:gdLst>
                <a:gd name="T0" fmla="*/ 41 w 202"/>
                <a:gd name="T1" fmla="*/ 0 h 80"/>
                <a:gd name="T2" fmla="*/ 100 w 202"/>
                <a:gd name="T3" fmla="*/ 20 h 80"/>
                <a:gd name="T4" fmla="*/ 59 w 202"/>
                <a:gd name="T5" fmla="*/ 39 h 80"/>
                <a:gd name="T6" fmla="*/ 0 w 202"/>
                <a:gd name="T7" fmla="*/ 20 h 80"/>
                <a:gd name="T8" fmla="*/ 41 w 202"/>
                <a:gd name="T9" fmla="*/ 0 h 8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2"/>
                <a:gd name="T16" fmla="*/ 0 h 80"/>
                <a:gd name="T17" fmla="*/ 202 w 202"/>
                <a:gd name="T18" fmla="*/ 80 h 8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2" h="80">
                  <a:moveTo>
                    <a:pt x="83" y="0"/>
                  </a:moveTo>
                  <a:lnTo>
                    <a:pt x="202" y="41"/>
                  </a:lnTo>
                  <a:lnTo>
                    <a:pt x="119" y="80"/>
                  </a:lnTo>
                  <a:lnTo>
                    <a:pt x="0" y="40"/>
                  </a:lnTo>
                  <a:lnTo>
                    <a:pt x="83" y="0"/>
                  </a:lnTo>
                  <a:close/>
                </a:path>
              </a:pathLst>
            </a:custGeom>
            <a:solidFill>
              <a:srgbClr val="EFF7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39" name="Freeform 105"/>
            <p:cNvSpPr>
              <a:spLocks/>
            </p:cNvSpPr>
            <p:nvPr/>
          </p:nvSpPr>
          <p:spPr bwMode="auto">
            <a:xfrm>
              <a:off x="4271" y="2292"/>
              <a:ext cx="25" cy="22"/>
            </a:xfrm>
            <a:custGeom>
              <a:avLst/>
              <a:gdLst>
                <a:gd name="T0" fmla="*/ 23 w 49"/>
                <a:gd name="T1" fmla="*/ 10 h 45"/>
                <a:gd name="T2" fmla="*/ 4 w 49"/>
                <a:gd name="T3" fmla="*/ 22 h 45"/>
                <a:gd name="T4" fmla="*/ 0 w 49"/>
                <a:gd name="T5" fmla="*/ 12 h 45"/>
                <a:gd name="T6" fmla="*/ 25 w 49"/>
                <a:gd name="T7" fmla="*/ 0 h 45"/>
                <a:gd name="T8" fmla="*/ 23 w 49"/>
                <a:gd name="T9" fmla="*/ 10 h 4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9"/>
                <a:gd name="T16" fmla="*/ 0 h 45"/>
                <a:gd name="T17" fmla="*/ 49 w 49"/>
                <a:gd name="T18" fmla="*/ 45 h 4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9" h="45">
                  <a:moveTo>
                    <a:pt x="46" y="20"/>
                  </a:moveTo>
                  <a:lnTo>
                    <a:pt x="8" y="45"/>
                  </a:lnTo>
                  <a:lnTo>
                    <a:pt x="0" y="25"/>
                  </a:lnTo>
                  <a:lnTo>
                    <a:pt x="49" y="0"/>
                  </a:lnTo>
                  <a:lnTo>
                    <a:pt x="46" y="20"/>
                  </a:lnTo>
                  <a:close/>
                </a:path>
              </a:pathLst>
            </a:custGeom>
            <a:solidFill>
              <a:srgbClr val="EDF4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40" name="Freeform 106"/>
            <p:cNvSpPr>
              <a:spLocks/>
            </p:cNvSpPr>
            <p:nvPr/>
          </p:nvSpPr>
          <p:spPr bwMode="auto">
            <a:xfrm>
              <a:off x="4226" y="2321"/>
              <a:ext cx="69" cy="50"/>
            </a:xfrm>
            <a:custGeom>
              <a:avLst/>
              <a:gdLst>
                <a:gd name="T0" fmla="*/ 66 w 138"/>
                <a:gd name="T1" fmla="*/ 0 h 101"/>
                <a:gd name="T2" fmla="*/ 69 w 138"/>
                <a:gd name="T3" fmla="*/ 1 h 101"/>
                <a:gd name="T4" fmla="*/ 9 w 138"/>
                <a:gd name="T5" fmla="*/ 50 h 101"/>
                <a:gd name="T6" fmla="*/ 0 w 138"/>
                <a:gd name="T7" fmla="*/ 47 h 101"/>
                <a:gd name="T8" fmla="*/ 9 w 138"/>
                <a:gd name="T9" fmla="*/ 45 h 101"/>
                <a:gd name="T10" fmla="*/ 66 w 138"/>
                <a:gd name="T11" fmla="*/ 0 h 10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38"/>
                <a:gd name="T19" fmla="*/ 0 h 101"/>
                <a:gd name="T20" fmla="*/ 138 w 138"/>
                <a:gd name="T21" fmla="*/ 101 h 10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38" h="101">
                  <a:moveTo>
                    <a:pt x="131" y="0"/>
                  </a:moveTo>
                  <a:lnTo>
                    <a:pt x="138" y="3"/>
                  </a:lnTo>
                  <a:lnTo>
                    <a:pt x="18" y="101"/>
                  </a:lnTo>
                  <a:lnTo>
                    <a:pt x="0" y="94"/>
                  </a:lnTo>
                  <a:lnTo>
                    <a:pt x="17" y="91"/>
                  </a:lnTo>
                  <a:lnTo>
                    <a:pt x="131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41" name="Freeform 107"/>
            <p:cNvSpPr>
              <a:spLocks/>
            </p:cNvSpPr>
            <p:nvPr/>
          </p:nvSpPr>
          <p:spPr bwMode="auto">
            <a:xfrm>
              <a:off x="4234" y="2328"/>
              <a:ext cx="60" cy="55"/>
            </a:xfrm>
            <a:custGeom>
              <a:avLst/>
              <a:gdLst>
                <a:gd name="T0" fmla="*/ 60 w 120"/>
                <a:gd name="T1" fmla="*/ 3 h 112"/>
                <a:gd name="T2" fmla="*/ 0 w 120"/>
                <a:gd name="T3" fmla="*/ 55 h 112"/>
                <a:gd name="T4" fmla="*/ 3 w 120"/>
                <a:gd name="T5" fmla="*/ 47 h 112"/>
                <a:gd name="T6" fmla="*/ 60 w 120"/>
                <a:gd name="T7" fmla="*/ 0 h 112"/>
                <a:gd name="T8" fmla="*/ 60 w 120"/>
                <a:gd name="T9" fmla="*/ 3 h 11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20"/>
                <a:gd name="T16" fmla="*/ 0 h 112"/>
                <a:gd name="T17" fmla="*/ 120 w 120"/>
                <a:gd name="T18" fmla="*/ 112 h 11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20" h="112">
                  <a:moveTo>
                    <a:pt x="120" y="6"/>
                  </a:moveTo>
                  <a:lnTo>
                    <a:pt x="0" y="112"/>
                  </a:lnTo>
                  <a:lnTo>
                    <a:pt x="6" y="95"/>
                  </a:lnTo>
                  <a:lnTo>
                    <a:pt x="120" y="0"/>
                  </a:lnTo>
                  <a:lnTo>
                    <a:pt x="120" y="6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42" name="Freeform 108"/>
            <p:cNvSpPr>
              <a:spLocks/>
            </p:cNvSpPr>
            <p:nvPr/>
          </p:nvSpPr>
          <p:spPr bwMode="auto">
            <a:xfrm>
              <a:off x="4210" y="2358"/>
              <a:ext cx="16" cy="34"/>
            </a:xfrm>
            <a:custGeom>
              <a:avLst/>
              <a:gdLst>
                <a:gd name="T0" fmla="*/ 2 w 34"/>
                <a:gd name="T1" fmla="*/ 34 h 68"/>
                <a:gd name="T2" fmla="*/ 2 w 34"/>
                <a:gd name="T3" fmla="*/ 34 h 68"/>
                <a:gd name="T4" fmla="*/ 1 w 34"/>
                <a:gd name="T5" fmla="*/ 33 h 68"/>
                <a:gd name="T6" fmla="*/ 1 w 34"/>
                <a:gd name="T7" fmla="*/ 31 h 68"/>
                <a:gd name="T8" fmla="*/ 0 w 34"/>
                <a:gd name="T9" fmla="*/ 29 h 68"/>
                <a:gd name="T10" fmla="*/ 0 w 34"/>
                <a:gd name="T11" fmla="*/ 29 h 68"/>
                <a:gd name="T12" fmla="*/ 0 w 34"/>
                <a:gd name="T13" fmla="*/ 29 h 68"/>
                <a:gd name="T14" fmla="*/ 0 w 34"/>
                <a:gd name="T15" fmla="*/ 29 h 68"/>
                <a:gd name="T16" fmla="*/ 0 w 34"/>
                <a:gd name="T17" fmla="*/ 29 h 68"/>
                <a:gd name="T18" fmla="*/ 0 w 34"/>
                <a:gd name="T19" fmla="*/ 29 h 68"/>
                <a:gd name="T20" fmla="*/ 0 w 34"/>
                <a:gd name="T21" fmla="*/ 26 h 68"/>
                <a:gd name="T22" fmla="*/ 1 w 34"/>
                <a:gd name="T23" fmla="*/ 22 h 68"/>
                <a:gd name="T24" fmla="*/ 1 w 34"/>
                <a:gd name="T25" fmla="*/ 19 h 68"/>
                <a:gd name="T26" fmla="*/ 2 w 34"/>
                <a:gd name="T27" fmla="*/ 15 h 68"/>
                <a:gd name="T28" fmla="*/ 5 w 34"/>
                <a:gd name="T29" fmla="*/ 8 h 68"/>
                <a:gd name="T30" fmla="*/ 8 w 34"/>
                <a:gd name="T31" fmla="*/ 3 h 68"/>
                <a:gd name="T32" fmla="*/ 11 w 34"/>
                <a:gd name="T33" fmla="*/ 1 h 68"/>
                <a:gd name="T34" fmla="*/ 13 w 34"/>
                <a:gd name="T35" fmla="*/ 0 h 68"/>
                <a:gd name="T36" fmla="*/ 14 w 34"/>
                <a:gd name="T37" fmla="*/ 1 h 68"/>
                <a:gd name="T38" fmla="*/ 16 w 34"/>
                <a:gd name="T39" fmla="*/ 2 h 68"/>
                <a:gd name="T40" fmla="*/ 16 w 34"/>
                <a:gd name="T41" fmla="*/ 4 h 68"/>
                <a:gd name="T42" fmla="*/ 16 w 34"/>
                <a:gd name="T43" fmla="*/ 5 h 68"/>
                <a:gd name="T44" fmla="*/ 9 w 34"/>
                <a:gd name="T45" fmla="*/ 6 h 68"/>
                <a:gd name="T46" fmla="*/ 3 w 34"/>
                <a:gd name="T47" fmla="*/ 26 h 68"/>
                <a:gd name="T48" fmla="*/ 12 w 34"/>
                <a:gd name="T49" fmla="*/ 29 h 68"/>
                <a:gd name="T50" fmla="*/ 10 w 34"/>
                <a:gd name="T51" fmla="*/ 31 h 68"/>
                <a:gd name="T52" fmla="*/ 8 w 34"/>
                <a:gd name="T53" fmla="*/ 33 h 68"/>
                <a:gd name="T54" fmla="*/ 6 w 34"/>
                <a:gd name="T55" fmla="*/ 34 h 68"/>
                <a:gd name="T56" fmla="*/ 2 w 34"/>
                <a:gd name="T57" fmla="*/ 34 h 68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34"/>
                <a:gd name="T88" fmla="*/ 0 h 68"/>
                <a:gd name="T89" fmla="*/ 34 w 34"/>
                <a:gd name="T90" fmla="*/ 68 h 68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34" h="68">
                  <a:moveTo>
                    <a:pt x="5" y="68"/>
                  </a:moveTo>
                  <a:lnTo>
                    <a:pt x="4" y="67"/>
                  </a:lnTo>
                  <a:lnTo>
                    <a:pt x="3" y="65"/>
                  </a:lnTo>
                  <a:lnTo>
                    <a:pt x="2" y="62"/>
                  </a:lnTo>
                  <a:lnTo>
                    <a:pt x="0" y="58"/>
                  </a:lnTo>
                  <a:lnTo>
                    <a:pt x="0" y="52"/>
                  </a:lnTo>
                  <a:lnTo>
                    <a:pt x="2" y="45"/>
                  </a:lnTo>
                  <a:lnTo>
                    <a:pt x="3" y="38"/>
                  </a:lnTo>
                  <a:lnTo>
                    <a:pt x="5" y="30"/>
                  </a:lnTo>
                  <a:lnTo>
                    <a:pt x="11" y="16"/>
                  </a:lnTo>
                  <a:lnTo>
                    <a:pt x="18" y="7"/>
                  </a:lnTo>
                  <a:lnTo>
                    <a:pt x="23" y="1"/>
                  </a:lnTo>
                  <a:lnTo>
                    <a:pt x="28" y="0"/>
                  </a:lnTo>
                  <a:lnTo>
                    <a:pt x="30" y="2"/>
                  </a:lnTo>
                  <a:lnTo>
                    <a:pt x="33" y="5"/>
                  </a:lnTo>
                  <a:lnTo>
                    <a:pt x="34" y="8"/>
                  </a:lnTo>
                  <a:lnTo>
                    <a:pt x="34" y="10"/>
                  </a:lnTo>
                  <a:lnTo>
                    <a:pt x="20" y="13"/>
                  </a:lnTo>
                  <a:lnTo>
                    <a:pt x="7" y="52"/>
                  </a:lnTo>
                  <a:lnTo>
                    <a:pt x="25" y="58"/>
                  </a:lnTo>
                  <a:lnTo>
                    <a:pt x="21" y="62"/>
                  </a:lnTo>
                  <a:lnTo>
                    <a:pt x="17" y="66"/>
                  </a:lnTo>
                  <a:lnTo>
                    <a:pt x="12" y="68"/>
                  </a:lnTo>
                  <a:lnTo>
                    <a:pt x="5" y="68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43" name="Freeform 109"/>
            <p:cNvSpPr>
              <a:spLocks/>
            </p:cNvSpPr>
            <p:nvPr/>
          </p:nvSpPr>
          <p:spPr bwMode="auto">
            <a:xfrm>
              <a:off x="4182" y="2326"/>
              <a:ext cx="33" cy="42"/>
            </a:xfrm>
            <a:custGeom>
              <a:avLst/>
              <a:gdLst>
                <a:gd name="T0" fmla="*/ 15 w 66"/>
                <a:gd name="T1" fmla="*/ 0 h 84"/>
                <a:gd name="T2" fmla="*/ 18 w 66"/>
                <a:gd name="T3" fmla="*/ 3 h 84"/>
                <a:gd name="T4" fmla="*/ 22 w 66"/>
                <a:gd name="T5" fmla="*/ 7 h 84"/>
                <a:gd name="T6" fmla="*/ 26 w 66"/>
                <a:gd name="T7" fmla="*/ 12 h 84"/>
                <a:gd name="T8" fmla="*/ 29 w 66"/>
                <a:gd name="T9" fmla="*/ 18 h 84"/>
                <a:gd name="T10" fmla="*/ 31 w 66"/>
                <a:gd name="T11" fmla="*/ 23 h 84"/>
                <a:gd name="T12" fmla="*/ 33 w 66"/>
                <a:gd name="T13" fmla="*/ 27 h 84"/>
                <a:gd name="T14" fmla="*/ 33 w 66"/>
                <a:gd name="T15" fmla="*/ 30 h 84"/>
                <a:gd name="T16" fmla="*/ 33 w 66"/>
                <a:gd name="T17" fmla="*/ 31 h 84"/>
                <a:gd name="T18" fmla="*/ 31 w 66"/>
                <a:gd name="T19" fmla="*/ 34 h 84"/>
                <a:gd name="T20" fmla="*/ 29 w 66"/>
                <a:gd name="T21" fmla="*/ 36 h 84"/>
                <a:gd name="T22" fmla="*/ 27 w 66"/>
                <a:gd name="T23" fmla="*/ 39 h 84"/>
                <a:gd name="T24" fmla="*/ 26 w 66"/>
                <a:gd name="T25" fmla="*/ 42 h 84"/>
                <a:gd name="T26" fmla="*/ 0 w 66"/>
                <a:gd name="T27" fmla="*/ 33 h 84"/>
                <a:gd name="T28" fmla="*/ 3 w 66"/>
                <a:gd name="T29" fmla="*/ 24 h 84"/>
                <a:gd name="T30" fmla="*/ 7 w 66"/>
                <a:gd name="T31" fmla="*/ 15 h 84"/>
                <a:gd name="T32" fmla="*/ 11 w 66"/>
                <a:gd name="T33" fmla="*/ 7 h 84"/>
                <a:gd name="T34" fmla="*/ 15 w 66"/>
                <a:gd name="T35" fmla="*/ 0 h 84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66"/>
                <a:gd name="T55" fmla="*/ 0 h 84"/>
                <a:gd name="T56" fmla="*/ 66 w 66"/>
                <a:gd name="T57" fmla="*/ 84 h 84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66" h="84">
                  <a:moveTo>
                    <a:pt x="30" y="0"/>
                  </a:moveTo>
                  <a:lnTo>
                    <a:pt x="37" y="7"/>
                  </a:lnTo>
                  <a:lnTo>
                    <a:pt x="45" y="15"/>
                  </a:lnTo>
                  <a:lnTo>
                    <a:pt x="53" y="25"/>
                  </a:lnTo>
                  <a:lnTo>
                    <a:pt x="58" y="35"/>
                  </a:lnTo>
                  <a:lnTo>
                    <a:pt x="62" y="47"/>
                  </a:lnTo>
                  <a:lnTo>
                    <a:pt x="65" y="55"/>
                  </a:lnTo>
                  <a:lnTo>
                    <a:pt x="66" y="61"/>
                  </a:lnTo>
                  <a:lnTo>
                    <a:pt x="66" y="63"/>
                  </a:lnTo>
                  <a:lnTo>
                    <a:pt x="62" y="68"/>
                  </a:lnTo>
                  <a:lnTo>
                    <a:pt x="59" y="72"/>
                  </a:lnTo>
                  <a:lnTo>
                    <a:pt x="55" y="78"/>
                  </a:lnTo>
                  <a:lnTo>
                    <a:pt x="53" y="84"/>
                  </a:lnTo>
                  <a:lnTo>
                    <a:pt x="0" y="65"/>
                  </a:lnTo>
                  <a:lnTo>
                    <a:pt x="7" y="48"/>
                  </a:lnTo>
                  <a:lnTo>
                    <a:pt x="14" y="31"/>
                  </a:lnTo>
                  <a:lnTo>
                    <a:pt x="22" y="15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EAF4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44" name="Freeform 110"/>
            <p:cNvSpPr>
              <a:spLocks/>
            </p:cNvSpPr>
            <p:nvPr/>
          </p:nvSpPr>
          <p:spPr bwMode="auto">
            <a:xfrm>
              <a:off x="4172" y="2363"/>
              <a:ext cx="35" cy="35"/>
            </a:xfrm>
            <a:custGeom>
              <a:avLst/>
              <a:gdLst>
                <a:gd name="T0" fmla="*/ 9 w 72"/>
                <a:gd name="T1" fmla="*/ 0 h 71"/>
                <a:gd name="T2" fmla="*/ 35 w 72"/>
                <a:gd name="T3" fmla="*/ 9 h 71"/>
                <a:gd name="T4" fmla="*/ 34 w 72"/>
                <a:gd name="T5" fmla="*/ 13 h 71"/>
                <a:gd name="T6" fmla="*/ 33 w 72"/>
                <a:gd name="T7" fmla="*/ 16 h 71"/>
                <a:gd name="T8" fmla="*/ 33 w 72"/>
                <a:gd name="T9" fmla="*/ 19 h 71"/>
                <a:gd name="T10" fmla="*/ 33 w 72"/>
                <a:gd name="T11" fmla="*/ 22 h 71"/>
                <a:gd name="T12" fmla="*/ 31 w 72"/>
                <a:gd name="T13" fmla="*/ 23 h 71"/>
                <a:gd name="T14" fmla="*/ 29 w 72"/>
                <a:gd name="T15" fmla="*/ 25 h 71"/>
                <a:gd name="T16" fmla="*/ 26 w 72"/>
                <a:gd name="T17" fmla="*/ 27 h 71"/>
                <a:gd name="T18" fmla="*/ 22 w 72"/>
                <a:gd name="T19" fmla="*/ 29 h 71"/>
                <a:gd name="T20" fmla="*/ 20 w 72"/>
                <a:gd name="T21" fmla="*/ 31 h 71"/>
                <a:gd name="T22" fmla="*/ 17 w 72"/>
                <a:gd name="T23" fmla="*/ 32 h 71"/>
                <a:gd name="T24" fmla="*/ 14 w 72"/>
                <a:gd name="T25" fmla="*/ 33 h 71"/>
                <a:gd name="T26" fmla="*/ 11 w 72"/>
                <a:gd name="T27" fmla="*/ 34 h 71"/>
                <a:gd name="T28" fmla="*/ 7 w 72"/>
                <a:gd name="T29" fmla="*/ 35 h 71"/>
                <a:gd name="T30" fmla="*/ 5 w 72"/>
                <a:gd name="T31" fmla="*/ 35 h 71"/>
                <a:gd name="T32" fmla="*/ 2 w 72"/>
                <a:gd name="T33" fmla="*/ 35 h 71"/>
                <a:gd name="T34" fmla="*/ 0 w 72"/>
                <a:gd name="T35" fmla="*/ 35 h 71"/>
                <a:gd name="T36" fmla="*/ 2 w 72"/>
                <a:gd name="T37" fmla="*/ 26 h 71"/>
                <a:gd name="T38" fmla="*/ 3 w 72"/>
                <a:gd name="T39" fmla="*/ 18 h 71"/>
                <a:gd name="T40" fmla="*/ 6 w 72"/>
                <a:gd name="T41" fmla="*/ 9 h 71"/>
                <a:gd name="T42" fmla="*/ 9 w 72"/>
                <a:gd name="T43" fmla="*/ 0 h 71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72"/>
                <a:gd name="T67" fmla="*/ 0 h 71"/>
                <a:gd name="T68" fmla="*/ 72 w 72"/>
                <a:gd name="T69" fmla="*/ 71 h 71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72" h="71">
                  <a:moveTo>
                    <a:pt x="18" y="0"/>
                  </a:moveTo>
                  <a:lnTo>
                    <a:pt x="72" y="19"/>
                  </a:lnTo>
                  <a:lnTo>
                    <a:pt x="69" y="26"/>
                  </a:lnTo>
                  <a:lnTo>
                    <a:pt x="68" y="33"/>
                  </a:lnTo>
                  <a:lnTo>
                    <a:pt x="67" y="38"/>
                  </a:lnTo>
                  <a:lnTo>
                    <a:pt x="67" y="44"/>
                  </a:lnTo>
                  <a:lnTo>
                    <a:pt x="64" y="47"/>
                  </a:lnTo>
                  <a:lnTo>
                    <a:pt x="60" y="50"/>
                  </a:lnTo>
                  <a:lnTo>
                    <a:pt x="54" y="55"/>
                  </a:lnTo>
                  <a:lnTo>
                    <a:pt x="46" y="59"/>
                  </a:lnTo>
                  <a:lnTo>
                    <a:pt x="41" y="62"/>
                  </a:lnTo>
                  <a:lnTo>
                    <a:pt x="35" y="65"/>
                  </a:lnTo>
                  <a:lnTo>
                    <a:pt x="28" y="66"/>
                  </a:lnTo>
                  <a:lnTo>
                    <a:pt x="22" y="68"/>
                  </a:lnTo>
                  <a:lnTo>
                    <a:pt x="15" y="70"/>
                  </a:lnTo>
                  <a:lnTo>
                    <a:pt x="10" y="70"/>
                  </a:lnTo>
                  <a:lnTo>
                    <a:pt x="5" y="71"/>
                  </a:lnTo>
                  <a:lnTo>
                    <a:pt x="0" y="71"/>
                  </a:lnTo>
                  <a:lnTo>
                    <a:pt x="4" y="53"/>
                  </a:lnTo>
                  <a:lnTo>
                    <a:pt x="7" y="36"/>
                  </a:lnTo>
                  <a:lnTo>
                    <a:pt x="12" y="19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EAF4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45" name="Freeform 111"/>
            <p:cNvSpPr>
              <a:spLocks/>
            </p:cNvSpPr>
            <p:nvPr/>
          </p:nvSpPr>
          <p:spPr bwMode="auto">
            <a:xfrm>
              <a:off x="4229" y="2292"/>
              <a:ext cx="28" cy="66"/>
            </a:xfrm>
            <a:custGeom>
              <a:avLst/>
              <a:gdLst>
                <a:gd name="T0" fmla="*/ 16 w 57"/>
                <a:gd name="T1" fmla="*/ 0 h 130"/>
                <a:gd name="T2" fmla="*/ 21 w 57"/>
                <a:gd name="T3" fmla="*/ 6 h 130"/>
                <a:gd name="T4" fmla="*/ 26 w 57"/>
                <a:gd name="T5" fmla="*/ 16 h 130"/>
                <a:gd name="T6" fmla="*/ 28 w 57"/>
                <a:gd name="T7" fmla="*/ 28 h 130"/>
                <a:gd name="T8" fmla="*/ 28 w 57"/>
                <a:gd name="T9" fmla="*/ 44 h 130"/>
                <a:gd name="T10" fmla="*/ 27 w 57"/>
                <a:gd name="T11" fmla="*/ 45 h 130"/>
                <a:gd name="T12" fmla="*/ 26 w 57"/>
                <a:gd name="T13" fmla="*/ 47 h 130"/>
                <a:gd name="T14" fmla="*/ 24 w 57"/>
                <a:gd name="T15" fmla="*/ 50 h 130"/>
                <a:gd name="T16" fmla="*/ 22 w 57"/>
                <a:gd name="T17" fmla="*/ 53 h 130"/>
                <a:gd name="T18" fmla="*/ 20 w 57"/>
                <a:gd name="T19" fmla="*/ 54 h 130"/>
                <a:gd name="T20" fmla="*/ 18 w 57"/>
                <a:gd name="T21" fmla="*/ 56 h 130"/>
                <a:gd name="T22" fmla="*/ 16 w 57"/>
                <a:gd name="T23" fmla="*/ 58 h 130"/>
                <a:gd name="T24" fmla="*/ 13 w 57"/>
                <a:gd name="T25" fmla="*/ 60 h 130"/>
                <a:gd name="T26" fmla="*/ 9 w 57"/>
                <a:gd name="T27" fmla="*/ 62 h 130"/>
                <a:gd name="T28" fmla="*/ 6 w 57"/>
                <a:gd name="T29" fmla="*/ 63 h 130"/>
                <a:gd name="T30" fmla="*/ 3 w 57"/>
                <a:gd name="T31" fmla="*/ 65 h 130"/>
                <a:gd name="T32" fmla="*/ 1 w 57"/>
                <a:gd name="T33" fmla="*/ 66 h 130"/>
                <a:gd name="T34" fmla="*/ 1 w 57"/>
                <a:gd name="T35" fmla="*/ 65 h 130"/>
                <a:gd name="T36" fmla="*/ 1 w 57"/>
                <a:gd name="T37" fmla="*/ 65 h 130"/>
                <a:gd name="T38" fmla="*/ 1 w 57"/>
                <a:gd name="T39" fmla="*/ 65 h 130"/>
                <a:gd name="T40" fmla="*/ 0 w 57"/>
                <a:gd name="T41" fmla="*/ 64 h 130"/>
                <a:gd name="T42" fmla="*/ 1 w 57"/>
                <a:gd name="T43" fmla="*/ 62 h 130"/>
                <a:gd name="T44" fmla="*/ 2 w 57"/>
                <a:gd name="T45" fmla="*/ 59 h 130"/>
                <a:gd name="T46" fmla="*/ 3 w 57"/>
                <a:gd name="T47" fmla="*/ 54 h 130"/>
                <a:gd name="T48" fmla="*/ 6 w 57"/>
                <a:gd name="T49" fmla="*/ 47 h 130"/>
                <a:gd name="T50" fmla="*/ 10 w 57"/>
                <a:gd name="T51" fmla="*/ 35 h 130"/>
                <a:gd name="T52" fmla="*/ 13 w 57"/>
                <a:gd name="T53" fmla="*/ 21 h 130"/>
                <a:gd name="T54" fmla="*/ 14 w 57"/>
                <a:gd name="T55" fmla="*/ 9 h 130"/>
                <a:gd name="T56" fmla="*/ 16 w 57"/>
                <a:gd name="T57" fmla="*/ 0 h 130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57"/>
                <a:gd name="T88" fmla="*/ 0 h 130"/>
                <a:gd name="T89" fmla="*/ 57 w 57"/>
                <a:gd name="T90" fmla="*/ 130 h 130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57" h="130">
                  <a:moveTo>
                    <a:pt x="32" y="0"/>
                  </a:moveTo>
                  <a:lnTo>
                    <a:pt x="43" y="12"/>
                  </a:lnTo>
                  <a:lnTo>
                    <a:pt x="52" y="31"/>
                  </a:lnTo>
                  <a:lnTo>
                    <a:pt x="57" y="56"/>
                  </a:lnTo>
                  <a:lnTo>
                    <a:pt x="57" y="86"/>
                  </a:lnTo>
                  <a:lnTo>
                    <a:pt x="55" y="89"/>
                  </a:lnTo>
                  <a:lnTo>
                    <a:pt x="52" y="93"/>
                  </a:lnTo>
                  <a:lnTo>
                    <a:pt x="49" y="98"/>
                  </a:lnTo>
                  <a:lnTo>
                    <a:pt x="44" y="104"/>
                  </a:lnTo>
                  <a:lnTo>
                    <a:pt x="41" y="107"/>
                  </a:lnTo>
                  <a:lnTo>
                    <a:pt x="36" y="110"/>
                  </a:lnTo>
                  <a:lnTo>
                    <a:pt x="32" y="114"/>
                  </a:lnTo>
                  <a:lnTo>
                    <a:pt x="26" y="119"/>
                  </a:lnTo>
                  <a:lnTo>
                    <a:pt x="19" y="122"/>
                  </a:lnTo>
                  <a:lnTo>
                    <a:pt x="13" y="124"/>
                  </a:lnTo>
                  <a:lnTo>
                    <a:pt x="7" y="128"/>
                  </a:lnTo>
                  <a:lnTo>
                    <a:pt x="3" y="130"/>
                  </a:lnTo>
                  <a:lnTo>
                    <a:pt x="2" y="129"/>
                  </a:lnTo>
                  <a:lnTo>
                    <a:pt x="2" y="128"/>
                  </a:lnTo>
                  <a:lnTo>
                    <a:pt x="0" y="127"/>
                  </a:lnTo>
                  <a:lnTo>
                    <a:pt x="2" y="123"/>
                  </a:lnTo>
                  <a:lnTo>
                    <a:pt x="4" y="117"/>
                  </a:lnTo>
                  <a:lnTo>
                    <a:pt x="7" y="107"/>
                  </a:lnTo>
                  <a:lnTo>
                    <a:pt x="13" y="92"/>
                  </a:lnTo>
                  <a:lnTo>
                    <a:pt x="20" y="69"/>
                  </a:lnTo>
                  <a:lnTo>
                    <a:pt x="26" y="42"/>
                  </a:lnTo>
                  <a:lnTo>
                    <a:pt x="29" y="18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EAF4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46" name="Freeform 112"/>
            <p:cNvSpPr>
              <a:spLocks/>
            </p:cNvSpPr>
            <p:nvPr/>
          </p:nvSpPr>
          <p:spPr bwMode="auto">
            <a:xfrm>
              <a:off x="4258" y="2303"/>
              <a:ext cx="10" cy="8"/>
            </a:xfrm>
            <a:custGeom>
              <a:avLst/>
              <a:gdLst>
                <a:gd name="T0" fmla="*/ 8 w 22"/>
                <a:gd name="T1" fmla="*/ 2 h 16"/>
                <a:gd name="T2" fmla="*/ 10 w 22"/>
                <a:gd name="T3" fmla="*/ 8 h 16"/>
                <a:gd name="T4" fmla="*/ 1 w 22"/>
                <a:gd name="T5" fmla="*/ 5 h 16"/>
                <a:gd name="T6" fmla="*/ 1 w 22"/>
                <a:gd name="T7" fmla="*/ 4 h 16"/>
                <a:gd name="T8" fmla="*/ 1 w 22"/>
                <a:gd name="T9" fmla="*/ 2 h 16"/>
                <a:gd name="T10" fmla="*/ 0 w 22"/>
                <a:gd name="T11" fmla="*/ 1 h 16"/>
                <a:gd name="T12" fmla="*/ 0 w 22"/>
                <a:gd name="T13" fmla="*/ 0 h 16"/>
                <a:gd name="T14" fmla="*/ 7 w 22"/>
                <a:gd name="T15" fmla="*/ 2 h 16"/>
                <a:gd name="T16" fmla="*/ 8 w 22"/>
                <a:gd name="T17" fmla="*/ 2 h 1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22"/>
                <a:gd name="T28" fmla="*/ 0 h 16"/>
                <a:gd name="T29" fmla="*/ 22 w 22"/>
                <a:gd name="T30" fmla="*/ 16 h 1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22" h="16">
                  <a:moveTo>
                    <a:pt x="17" y="5"/>
                  </a:moveTo>
                  <a:lnTo>
                    <a:pt x="22" y="16"/>
                  </a:lnTo>
                  <a:lnTo>
                    <a:pt x="3" y="10"/>
                  </a:lnTo>
                  <a:lnTo>
                    <a:pt x="2" y="8"/>
                  </a:lnTo>
                  <a:lnTo>
                    <a:pt x="2" y="4"/>
                  </a:lnTo>
                  <a:lnTo>
                    <a:pt x="1" y="2"/>
                  </a:lnTo>
                  <a:lnTo>
                    <a:pt x="0" y="0"/>
                  </a:lnTo>
                  <a:lnTo>
                    <a:pt x="16" y="5"/>
                  </a:lnTo>
                  <a:lnTo>
                    <a:pt x="17" y="5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47" name="Freeform 113"/>
            <p:cNvSpPr>
              <a:spLocks/>
            </p:cNvSpPr>
            <p:nvPr/>
          </p:nvSpPr>
          <p:spPr bwMode="auto">
            <a:xfrm>
              <a:off x="4231" y="2359"/>
              <a:ext cx="6" cy="4"/>
            </a:xfrm>
            <a:custGeom>
              <a:avLst/>
              <a:gdLst>
                <a:gd name="T0" fmla="*/ 1 w 12"/>
                <a:gd name="T1" fmla="*/ 4 h 8"/>
                <a:gd name="T2" fmla="*/ 0 w 12"/>
                <a:gd name="T3" fmla="*/ 4 h 8"/>
                <a:gd name="T4" fmla="*/ 0 w 12"/>
                <a:gd name="T5" fmla="*/ 3 h 8"/>
                <a:gd name="T6" fmla="*/ 0 w 12"/>
                <a:gd name="T7" fmla="*/ 3 h 8"/>
                <a:gd name="T8" fmla="*/ 0 w 12"/>
                <a:gd name="T9" fmla="*/ 3 h 8"/>
                <a:gd name="T10" fmla="*/ 0 w 12"/>
                <a:gd name="T11" fmla="*/ 2 h 8"/>
                <a:gd name="T12" fmla="*/ 1 w 12"/>
                <a:gd name="T13" fmla="*/ 2 h 8"/>
                <a:gd name="T14" fmla="*/ 3 w 12"/>
                <a:gd name="T15" fmla="*/ 1 h 8"/>
                <a:gd name="T16" fmla="*/ 3 w 12"/>
                <a:gd name="T17" fmla="*/ 1 h 8"/>
                <a:gd name="T18" fmla="*/ 6 w 12"/>
                <a:gd name="T19" fmla="*/ 0 h 8"/>
                <a:gd name="T20" fmla="*/ 1 w 12"/>
                <a:gd name="T21" fmla="*/ 4 h 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2"/>
                <a:gd name="T34" fmla="*/ 0 h 8"/>
                <a:gd name="T35" fmla="*/ 12 w 12"/>
                <a:gd name="T36" fmla="*/ 8 h 8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2" h="8">
                  <a:moveTo>
                    <a:pt x="1" y="8"/>
                  </a:moveTo>
                  <a:lnTo>
                    <a:pt x="0" y="8"/>
                  </a:lnTo>
                  <a:lnTo>
                    <a:pt x="0" y="6"/>
                  </a:lnTo>
                  <a:lnTo>
                    <a:pt x="0" y="5"/>
                  </a:lnTo>
                  <a:lnTo>
                    <a:pt x="1" y="4"/>
                  </a:lnTo>
                  <a:lnTo>
                    <a:pt x="5" y="3"/>
                  </a:lnTo>
                  <a:lnTo>
                    <a:pt x="7" y="2"/>
                  </a:lnTo>
                  <a:lnTo>
                    <a:pt x="12" y="0"/>
                  </a:lnTo>
                  <a:lnTo>
                    <a:pt x="1" y="8"/>
                  </a:lnTo>
                  <a:close/>
                </a:path>
              </a:pathLst>
            </a:custGeom>
            <a:solidFill>
              <a:srgbClr val="EAF4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48" name="Freeform 114"/>
            <p:cNvSpPr>
              <a:spLocks/>
            </p:cNvSpPr>
            <p:nvPr/>
          </p:nvSpPr>
          <p:spPr bwMode="auto">
            <a:xfrm>
              <a:off x="4219" y="2371"/>
              <a:ext cx="14" cy="13"/>
            </a:xfrm>
            <a:custGeom>
              <a:avLst/>
              <a:gdLst>
                <a:gd name="T0" fmla="*/ 11 w 27"/>
                <a:gd name="T1" fmla="*/ 13 h 25"/>
                <a:gd name="T2" fmla="*/ 0 w 27"/>
                <a:gd name="T3" fmla="*/ 9 h 25"/>
                <a:gd name="T4" fmla="*/ 3 w 27"/>
                <a:gd name="T5" fmla="*/ 0 h 25"/>
                <a:gd name="T6" fmla="*/ 14 w 27"/>
                <a:gd name="T7" fmla="*/ 4 h 25"/>
                <a:gd name="T8" fmla="*/ 11 w 27"/>
                <a:gd name="T9" fmla="*/ 13 h 2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7"/>
                <a:gd name="T16" fmla="*/ 0 h 25"/>
                <a:gd name="T17" fmla="*/ 27 w 27"/>
                <a:gd name="T18" fmla="*/ 25 h 2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7" h="25">
                  <a:moveTo>
                    <a:pt x="21" y="25"/>
                  </a:moveTo>
                  <a:lnTo>
                    <a:pt x="0" y="18"/>
                  </a:lnTo>
                  <a:lnTo>
                    <a:pt x="6" y="0"/>
                  </a:lnTo>
                  <a:lnTo>
                    <a:pt x="27" y="7"/>
                  </a:lnTo>
                  <a:lnTo>
                    <a:pt x="21" y="25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49" name="Freeform 115"/>
            <p:cNvSpPr>
              <a:spLocks/>
            </p:cNvSpPr>
            <p:nvPr/>
          </p:nvSpPr>
          <p:spPr bwMode="auto">
            <a:xfrm>
              <a:off x="4264" y="2271"/>
              <a:ext cx="35" cy="29"/>
            </a:xfrm>
            <a:custGeom>
              <a:avLst/>
              <a:gdLst>
                <a:gd name="T0" fmla="*/ 33 w 70"/>
                <a:gd name="T1" fmla="*/ 14 h 59"/>
                <a:gd name="T2" fmla="*/ 5 w 70"/>
                <a:gd name="T3" fmla="*/ 29 h 59"/>
                <a:gd name="T4" fmla="*/ 0 w 70"/>
                <a:gd name="T5" fmla="*/ 18 h 59"/>
                <a:gd name="T6" fmla="*/ 35 w 70"/>
                <a:gd name="T7" fmla="*/ 0 h 59"/>
                <a:gd name="T8" fmla="*/ 33 w 70"/>
                <a:gd name="T9" fmla="*/ 14 h 5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0"/>
                <a:gd name="T16" fmla="*/ 0 h 59"/>
                <a:gd name="T17" fmla="*/ 70 w 70"/>
                <a:gd name="T18" fmla="*/ 59 h 5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0" h="59">
                  <a:moveTo>
                    <a:pt x="65" y="29"/>
                  </a:moveTo>
                  <a:lnTo>
                    <a:pt x="10" y="59"/>
                  </a:lnTo>
                  <a:lnTo>
                    <a:pt x="0" y="37"/>
                  </a:lnTo>
                  <a:lnTo>
                    <a:pt x="70" y="0"/>
                  </a:lnTo>
                  <a:lnTo>
                    <a:pt x="65" y="29"/>
                  </a:lnTo>
                  <a:close/>
                </a:path>
              </a:pathLst>
            </a:custGeom>
            <a:solidFill>
              <a:srgbClr val="EDF4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50" name="Freeform 116"/>
            <p:cNvSpPr>
              <a:spLocks/>
            </p:cNvSpPr>
            <p:nvPr/>
          </p:nvSpPr>
          <p:spPr bwMode="auto">
            <a:xfrm>
              <a:off x="4190" y="2251"/>
              <a:ext cx="65" cy="32"/>
            </a:xfrm>
            <a:custGeom>
              <a:avLst/>
              <a:gdLst>
                <a:gd name="T0" fmla="*/ 60 w 130"/>
                <a:gd name="T1" fmla="*/ 20 h 63"/>
                <a:gd name="T2" fmla="*/ 65 w 130"/>
                <a:gd name="T3" fmla="*/ 32 h 63"/>
                <a:gd name="T4" fmla="*/ 5 w 130"/>
                <a:gd name="T5" fmla="*/ 12 h 63"/>
                <a:gd name="T6" fmla="*/ 0 w 130"/>
                <a:gd name="T7" fmla="*/ 0 h 63"/>
                <a:gd name="T8" fmla="*/ 60 w 130"/>
                <a:gd name="T9" fmla="*/ 20 h 6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30"/>
                <a:gd name="T16" fmla="*/ 0 h 63"/>
                <a:gd name="T17" fmla="*/ 130 w 130"/>
                <a:gd name="T18" fmla="*/ 63 h 6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30" h="63">
                  <a:moveTo>
                    <a:pt x="120" y="40"/>
                  </a:moveTo>
                  <a:lnTo>
                    <a:pt x="130" y="63"/>
                  </a:lnTo>
                  <a:lnTo>
                    <a:pt x="11" y="23"/>
                  </a:lnTo>
                  <a:lnTo>
                    <a:pt x="0" y="0"/>
                  </a:lnTo>
                  <a:lnTo>
                    <a:pt x="120" y="40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51" name="Freeform 117"/>
            <p:cNvSpPr>
              <a:spLocks/>
            </p:cNvSpPr>
            <p:nvPr/>
          </p:nvSpPr>
          <p:spPr bwMode="auto">
            <a:xfrm>
              <a:off x="4256" y="2250"/>
              <a:ext cx="46" cy="34"/>
            </a:xfrm>
            <a:custGeom>
              <a:avLst/>
              <a:gdLst>
                <a:gd name="T0" fmla="*/ 44 w 92"/>
                <a:gd name="T1" fmla="*/ 13 h 68"/>
                <a:gd name="T2" fmla="*/ 6 w 92"/>
                <a:gd name="T3" fmla="*/ 34 h 68"/>
                <a:gd name="T4" fmla="*/ 0 w 92"/>
                <a:gd name="T5" fmla="*/ 21 h 68"/>
                <a:gd name="T6" fmla="*/ 46 w 92"/>
                <a:gd name="T7" fmla="*/ 0 h 68"/>
                <a:gd name="T8" fmla="*/ 44 w 92"/>
                <a:gd name="T9" fmla="*/ 13 h 6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2"/>
                <a:gd name="T16" fmla="*/ 0 h 68"/>
                <a:gd name="T17" fmla="*/ 92 w 92"/>
                <a:gd name="T18" fmla="*/ 68 h 6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2" h="68">
                  <a:moveTo>
                    <a:pt x="88" y="27"/>
                  </a:moveTo>
                  <a:lnTo>
                    <a:pt x="11" y="68"/>
                  </a:lnTo>
                  <a:lnTo>
                    <a:pt x="0" y="42"/>
                  </a:lnTo>
                  <a:lnTo>
                    <a:pt x="92" y="0"/>
                  </a:lnTo>
                  <a:lnTo>
                    <a:pt x="88" y="27"/>
                  </a:lnTo>
                  <a:close/>
                </a:path>
              </a:pathLst>
            </a:custGeom>
            <a:solidFill>
              <a:srgbClr val="EDF4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52" name="Freeform 118"/>
            <p:cNvSpPr>
              <a:spLocks/>
            </p:cNvSpPr>
            <p:nvPr/>
          </p:nvSpPr>
          <p:spPr bwMode="auto">
            <a:xfrm>
              <a:off x="4198" y="2269"/>
              <a:ext cx="65" cy="31"/>
            </a:xfrm>
            <a:custGeom>
              <a:avLst/>
              <a:gdLst>
                <a:gd name="T0" fmla="*/ 60 w 131"/>
                <a:gd name="T1" fmla="*/ 20 h 62"/>
                <a:gd name="T2" fmla="*/ 65 w 131"/>
                <a:gd name="T3" fmla="*/ 31 h 62"/>
                <a:gd name="T4" fmla="*/ 57 w 131"/>
                <a:gd name="T5" fmla="*/ 28 h 62"/>
                <a:gd name="T6" fmla="*/ 57 w 131"/>
                <a:gd name="T7" fmla="*/ 29 h 62"/>
                <a:gd name="T8" fmla="*/ 54 w 131"/>
                <a:gd name="T9" fmla="*/ 25 h 62"/>
                <a:gd name="T10" fmla="*/ 52 w 131"/>
                <a:gd name="T11" fmla="*/ 22 h 62"/>
                <a:gd name="T12" fmla="*/ 48 w 131"/>
                <a:gd name="T13" fmla="*/ 20 h 62"/>
                <a:gd name="T14" fmla="*/ 45 w 131"/>
                <a:gd name="T15" fmla="*/ 18 h 62"/>
                <a:gd name="T16" fmla="*/ 41 w 131"/>
                <a:gd name="T17" fmla="*/ 17 h 62"/>
                <a:gd name="T18" fmla="*/ 37 w 131"/>
                <a:gd name="T19" fmla="*/ 17 h 62"/>
                <a:gd name="T20" fmla="*/ 34 w 131"/>
                <a:gd name="T21" fmla="*/ 18 h 62"/>
                <a:gd name="T22" fmla="*/ 30 w 131"/>
                <a:gd name="T23" fmla="*/ 19 h 62"/>
                <a:gd name="T24" fmla="*/ 5 w 131"/>
                <a:gd name="T25" fmla="*/ 11 h 62"/>
                <a:gd name="T26" fmla="*/ 0 w 131"/>
                <a:gd name="T27" fmla="*/ 0 h 62"/>
                <a:gd name="T28" fmla="*/ 60 w 131"/>
                <a:gd name="T29" fmla="*/ 20 h 62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31"/>
                <a:gd name="T46" fmla="*/ 0 h 62"/>
                <a:gd name="T47" fmla="*/ 131 w 131"/>
                <a:gd name="T48" fmla="*/ 62 h 62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31" h="62">
                  <a:moveTo>
                    <a:pt x="120" y="40"/>
                  </a:moveTo>
                  <a:lnTo>
                    <a:pt x="131" y="62"/>
                  </a:lnTo>
                  <a:lnTo>
                    <a:pt x="114" y="56"/>
                  </a:lnTo>
                  <a:lnTo>
                    <a:pt x="114" y="57"/>
                  </a:lnTo>
                  <a:lnTo>
                    <a:pt x="109" y="50"/>
                  </a:lnTo>
                  <a:lnTo>
                    <a:pt x="104" y="43"/>
                  </a:lnTo>
                  <a:lnTo>
                    <a:pt x="97" y="39"/>
                  </a:lnTo>
                  <a:lnTo>
                    <a:pt x="90" y="35"/>
                  </a:lnTo>
                  <a:lnTo>
                    <a:pt x="83" y="34"/>
                  </a:lnTo>
                  <a:lnTo>
                    <a:pt x="75" y="34"/>
                  </a:lnTo>
                  <a:lnTo>
                    <a:pt x="68" y="35"/>
                  </a:lnTo>
                  <a:lnTo>
                    <a:pt x="60" y="38"/>
                  </a:lnTo>
                  <a:lnTo>
                    <a:pt x="11" y="21"/>
                  </a:lnTo>
                  <a:lnTo>
                    <a:pt x="0" y="0"/>
                  </a:lnTo>
                  <a:lnTo>
                    <a:pt x="120" y="40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53" name="Freeform 119"/>
            <p:cNvSpPr>
              <a:spLocks/>
            </p:cNvSpPr>
            <p:nvPr/>
          </p:nvSpPr>
          <p:spPr bwMode="auto">
            <a:xfrm>
              <a:off x="4206" y="2286"/>
              <a:ext cx="16" cy="8"/>
            </a:xfrm>
            <a:custGeom>
              <a:avLst/>
              <a:gdLst>
                <a:gd name="T0" fmla="*/ 2 w 32"/>
                <a:gd name="T1" fmla="*/ 5 h 16"/>
                <a:gd name="T2" fmla="*/ 0 w 32"/>
                <a:gd name="T3" fmla="*/ 0 h 16"/>
                <a:gd name="T4" fmla="*/ 16 w 32"/>
                <a:gd name="T5" fmla="*/ 5 h 16"/>
                <a:gd name="T6" fmla="*/ 14 w 32"/>
                <a:gd name="T7" fmla="*/ 6 h 16"/>
                <a:gd name="T8" fmla="*/ 13 w 32"/>
                <a:gd name="T9" fmla="*/ 6 h 16"/>
                <a:gd name="T10" fmla="*/ 12 w 32"/>
                <a:gd name="T11" fmla="*/ 7 h 16"/>
                <a:gd name="T12" fmla="*/ 11 w 32"/>
                <a:gd name="T13" fmla="*/ 8 h 16"/>
                <a:gd name="T14" fmla="*/ 2 w 32"/>
                <a:gd name="T15" fmla="*/ 5 h 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2"/>
                <a:gd name="T25" fmla="*/ 0 h 16"/>
                <a:gd name="T26" fmla="*/ 32 w 32"/>
                <a:gd name="T27" fmla="*/ 16 h 1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2" h="16">
                  <a:moveTo>
                    <a:pt x="5" y="11"/>
                  </a:moveTo>
                  <a:lnTo>
                    <a:pt x="0" y="0"/>
                  </a:lnTo>
                  <a:lnTo>
                    <a:pt x="32" y="11"/>
                  </a:lnTo>
                  <a:lnTo>
                    <a:pt x="29" y="12"/>
                  </a:lnTo>
                  <a:lnTo>
                    <a:pt x="27" y="13"/>
                  </a:lnTo>
                  <a:lnTo>
                    <a:pt x="25" y="15"/>
                  </a:lnTo>
                  <a:lnTo>
                    <a:pt x="22" y="16"/>
                  </a:lnTo>
                  <a:lnTo>
                    <a:pt x="5" y="11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54" name="Freeform 120"/>
            <p:cNvSpPr>
              <a:spLocks/>
            </p:cNvSpPr>
            <p:nvPr/>
          </p:nvSpPr>
          <p:spPr bwMode="auto">
            <a:xfrm>
              <a:off x="4199" y="2291"/>
              <a:ext cx="41" cy="63"/>
            </a:xfrm>
            <a:custGeom>
              <a:avLst/>
              <a:gdLst>
                <a:gd name="T0" fmla="*/ 28 w 81"/>
                <a:gd name="T1" fmla="*/ 2 h 127"/>
                <a:gd name="T2" fmla="*/ 32 w 81"/>
                <a:gd name="T3" fmla="*/ 1 h 127"/>
                <a:gd name="T4" fmla="*/ 35 w 81"/>
                <a:gd name="T5" fmla="*/ 0 h 127"/>
                <a:gd name="T6" fmla="*/ 38 w 81"/>
                <a:gd name="T7" fmla="*/ 0 h 127"/>
                <a:gd name="T8" fmla="*/ 41 w 81"/>
                <a:gd name="T9" fmla="*/ 0 h 127"/>
                <a:gd name="T10" fmla="*/ 40 w 81"/>
                <a:gd name="T11" fmla="*/ 9 h 127"/>
                <a:gd name="T12" fmla="*/ 38 w 81"/>
                <a:gd name="T13" fmla="*/ 21 h 127"/>
                <a:gd name="T14" fmla="*/ 35 w 81"/>
                <a:gd name="T15" fmla="*/ 35 h 127"/>
                <a:gd name="T16" fmla="*/ 32 w 81"/>
                <a:gd name="T17" fmla="*/ 46 h 127"/>
                <a:gd name="T18" fmla="*/ 29 w 81"/>
                <a:gd name="T19" fmla="*/ 53 h 127"/>
                <a:gd name="T20" fmla="*/ 27 w 81"/>
                <a:gd name="T21" fmla="*/ 58 h 127"/>
                <a:gd name="T22" fmla="*/ 26 w 81"/>
                <a:gd name="T23" fmla="*/ 60 h 127"/>
                <a:gd name="T24" fmla="*/ 25 w 81"/>
                <a:gd name="T25" fmla="*/ 63 h 127"/>
                <a:gd name="T26" fmla="*/ 24 w 81"/>
                <a:gd name="T27" fmla="*/ 63 h 127"/>
                <a:gd name="T28" fmla="*/ 23 w 81"/>
                <a:gd name="T29" fmla="*/ 63 h 127"/>
                <a:gd name="T30" fmla="*/ 21 w 81"/>
                <a:gd name="T31" fmla="*/ 63 h 127"/>
                <a:gd name="T32" fmla="*/ 20 w 81"/>
                <a:gd name="T33" fmla="*/ 63 h 127"/>
                <a:gd name="T34" fmla="*/ 19 w 81"/>
                <a:gd name="T35" fmla="*/ 61 h 127"/>
                <a:gd name="T36" fmla="*/ 19 w 81"/>
                <a:gd name="T37" fmla="*/ 59 h 127"/>
                <a:gd name="T38" fmla="*/ 17 w 81"/>
                <a:gd name="T39" fmla="*/ 55 h 127"/>
                <a:gd name="T40" fmla="*/ 16 w 81"/>
                <a:gd name="T41" fmla="*/ 51 h 127"/>
                <a:gd name="T42" fmla="*/ 13 w 81"/>
                <a:gd name="T43" fmla="*/ 45 h 127"/>
                <a:gd name="T44" fmla="*/ 8 w 81"/>
                <a:gd name="T45" fmla="*/ 39 h 127"/>
                <a:gd name="T46" fmla="*/ 4 w 81"/>
                <a:gd name="T47" fmla="*/ 35 h 127"/>
                <a:gd name="T48" fmla="*/ 0 w 81"/>
                <a:gd name="T49" fmla="*/ 31 h 127"/>
                <a:gd name="T50" fmla="*/ 4 w 81"/>
                <a:gd name="T51" fmla="*/ 26 h 127"/>
                <a:gd name="T52" fmla="*/ 7 w 81"/>
                <a:gd name="T53" fmla="*/ 21 h 127"/>
                <a:gd name="T54" fmla="*/ 10 w 81"/>
                <a:gd name="T55" fmla="*/ 17 h 127"/>
                <a:gd name="T56" fmla="*/ 14 w 81"/>
                <a:gd name="T57" fmla="*/ 13 h 127"/>
                <a:gd name="T58" fmla="*/ 18 w 81"/>
                <a:gd name="T59" fmla="*/ 10 h 127"/>
                <a:gd name="T60" fmla="*/ 21 w 81"/>
                <a:gd name="T61" fmla="*/ 7 h 127"/>
                <a:gd name="T62" fmla="*/ 25 w 81"/>
                <a:gd name="T63" fmla="*/ 4 h 127"/>
                <a:gd name="T64" fmla="*/ 28 w 81"/>
                <a:gd name="T65" fmla="*/ 2 h 12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81"/>
                <a:gd name="T100" fmla="*/ 0 h 127"/>
                <a:gd name="T101" fmla="*/ 81 w 81"/>
                <a:gd name="T102" fmla="*/ 127 h 127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81" h="127">
                  <a:moveTo>
                    <a:pt x="56" y="5"/>
                  </a:moveTo>
                  <a:lnTo>
                    <a:pt x="63" y="3"/>
                  </a:lnTo>
                  <a:lnTo>
                    <a:pt x="69" y="0"/>
                  </a:lnTo>
                  <a:lnTo>
                    <a:pt x="76" y="0"/>
                  </a:lnTo>
                  <a:lnTo>
                    <a:pt x="81" y="0"/>
                  </a:lnTo>
                  <a:lnTo>
                    <a:pt x="79" y="18"/>
                  </a:lnTo>
                  <a:lnTo>
                    <a:pt x="75" y="42"/>
                  </a:lnTo>
                  <a:lnTo>
                    <a:pt x="70" y="70"/>
                  </a:lnTo>
                  <a:lnTo>
                    <a:pt x="63" y="93"/>
                  </a:lnTo>
                  <a:lnTo>
                    <a:pt x="57" y="106"/>
                  </a:lnTo>
                  <a:lnTo>
                    <a:pt x="54" y="116"/>
                  </a:lnTo>
                  <a:lnTo>
                    <a:pt x="51" y="121"/>
                  </a:lnTo>
                  <a:lnTo>
                    <a:pt x="50" y="126"/>
                  </a:lnTo>
                  <a:lnTo>
                    <a:pt x="48" y="126"/>
                  </a:lnTo>
                  <a:lnTo>
                    <a:pt x="45" y="126"/>
                  </a:lnTo>
                  <a:lnTo>
                    <a:pt x="42" y="126"/>
                  </a:lnTo>
                  <a:lnTo>
                    <a:pt x="39" y="127"/>
                  </a:lnTo>
                  <a:lnTo>
                    <a:pt x="38" y="123"/>
                  </a:lnTo>
                  <a:lnTo>
                    <a:pt x="37" y="118"/>
                  </a:lnTo>
                  <a:lnTo>
                    <a:pt x="34" y="111"/>
                  </a:lnTo>
                  <a:lnTo>
                    <a:pt x="32" y="103"/>
                  </a:lnTo>
                  <a:lnTo>
                    <a:pt x="25" y="90"/>
                  </a:lnTo>
                  <a:lnTo>
                    <a:pt x="16" y="79"/>
                  </a:lnTo>
                  <a:lnTo>
                    <a:pt x="7" y="70"/>
                  </a:lnTo>
                  <a:lnTo>
                    <a:pt x="0" y="63"/>
                  </a:lnTo>
                  <a:lnTo>
                    <a:pt x="7" y="52"/>
                  </a:lnTo>
                  <a:lnTo>
                    <a:pt x="13" y="43"/>
                  </a:lnTo>
                  <a:lnTo>
                    <a:pt x="20" y="35"/>
                  </a:lnTo>
                  <a:lnTo>
                    <a:pt x="28" y="27"/>
                  </a:lnTo>
                  <a:lnTo>
                    <a:pt x="35" y="20"/>
                  </a:lnTo>
                  <a:lnTo>
                    <a:pt x="42" y="14"/>
                  </a:lnTo>
                  <a:lnTo>
                    <a:pt x="49" y="8"/>
                  </a:lnTo>
                  <a:lnTo>
                    <a:pt x="56" y="5"/>
                  </a:lnTo>
                  <a:close/>
                </a:path>
              </a:pathLst>
            </a:custGeom>
            <a:solidFill>
              <a:srgbClr val="EAF4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55" name="Freeform 121"/>
            <p:cNvSpPr>
              <a:spLocks/>
            </p:cNvSpPr>
            <p:nvPr/>
          </p:nvSpPr>
          <p:spPr bwMode="auto">
            <a:xfrm>
              <a:off x="4145" y="2329"/>
              <a:ext cx="9" cy="6"/>
            </a:xfrm>
            <a:custGeom>
              <a:avLst/>
              <a:gdLst>
                <a:gd name="T0" fmla="*/ 7 w 19"/>
                <a:gd name="T1" fmla="*/ 0 h 13"/>
                <a:gd name="T2" fmla="*/ 8 w 19"/>
                <a:gd name="T3" fmla="*/ 1 h 13"/>
                <a:gd name="T4" fmla="*/ 9 w 19"/>
                <a:gd name="T5" fmla="*/ 2 h 13"/>
                <a:gd name="T6" fmla="*/ 9 w 19"/>
                <a:gd name="T7" fmla="*/ 4 h 13"/>
                <a:gd name="T8" fmla="*/ 9 w 19"/>
                <a:gd name="T9" fmla="*/ 6 h 13"/>
                <a:gd name="T10" fmla="*/ 0 w 19"/>
                <a:gd name="T11" fmla="*/ 5 h 13"/>
                <a:gd name="T12" fmla="*/ 2 w 19"/>
                <a:gd name="T13" fmla="*/ 2 h 13"/>
                <a:gd name="T14" fmla="*/ 4 w 19"/>
                <a:gd name="T15" fmla="*/ 1 h 13"/>
                <a:gd name="T16" fmla="*/ 6 w 19"/>
                <a:gd name="T17" fmla="*/ 0 h 13"/>
                <a:gd name="T18" fmla="*/ 7 w 19"/>
                <a:gd name="T19" fmla="*/ 0 h 13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9"/>
                <a:gd name="T31" fmla="*/ 0 h 13"/>
                <a:gd name="T32" fmla="*/ 19 w 19"/>
                <a:gd name="T33" fmla="*/ 13 h 13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9" h="13">
                  <a:moveTo>
                    <a:pt x="15" y="0"/>
                  </a:moveTo>
                  <a:lnTo>
                    <a:pt x="16" y="2"/>
                  </a:lnTo>
                  <a:lnTo>
                    <a:pt x="18" y="5"/>
                  </a:lnTo>
                  <a:lnTo>
                    <a:pt x="19" y="8"/>
                  </a:lnTo>
                  <a:lnTo>
                    <a:pt x="19" y="13"/>
                  </a:lnTo>
                  <a:lnTo>
                    <a:pt x="0" y="10"/>
                  </a:lnTo>
                  <a:lnTo>
                    <a:pt x="5" y="5"/>
                  </a:lnTo>
                  <a:lnTo>
                    <a:pt x="8" y="2"/>
                  </a:lnTo>
                  <a:lnTo>
                    <a:pt x="12" y="0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BFDB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56" name="Freeform 122"/>
            <p:cNvSpPr>
              <a:spLocks/>
            </p:cNvSpPr>
            <p:nvPr/>
          </p:nvSpPr>
          <p:spPr bwMode="auto">
            <a:xfrm>
              <a:off x="4139" y="2338"/>
              <a:ext cx="15" cy="19"/>
            </a:xfrm>
            <a:custGeom>
              <a:avLst/>
              <a:gdLst>
                <a:gd name="T0" fmla="*/ 2 w 30"/>
                <a:gd name="T1" fmla="*/ 3 h 38"/>
                <a:gd name="T2" fmla="*/ 3 w 30"/>
                <a:gd name="T3" fmla="*/ 2 h 38"/>
                <a:gd name="T4" fmla="*/ 3 w 30"/>
                <a:gd name="T5" fmla="*/ 1 h 38"/>
                <a:gd name="T6" fmla="*/ 3 w 30"/>
                <a:gd name="T7" fmla="*/ 1 h 38"/>
                <a:gd name="T8" fmla="*/ 4 w 30"/>
                <a:gd name="T9" fmla="*/ 0 h 38"/>
                <a:gd name="T10" fmla="*/ 15 w 30"/>
                <a:gd name="T11" fmla="*/ 1 h 38"/>
                <a:gd name="T12" fmla="*/ 15 w 30"/>
                <a:gd name="T13" fmla="*/ 3 h 38"/>
                <a:gd name="T14" fmla="*/ 14 w 30"/>
                <a:gd name="T15" fmla="*/ 4 h 38"/>
                <a:gd name="T16" fmla="*/ 14 w 30"/>
                <a:gd name="T17" fmla="*/ 5 h 38"/>
                <a:gd name="T18" fmla="*/ 13 w 30"/>
                <a:gd name="T19" fmla="*/ 7 h 38"/>
                <a:gd name="T20" fmla="*/ 10 w 30"/>
                <a:gd name="T21" fmla="*/ 12 h 38"/>
                <a:gd name="T22" fmla="*/ 7 w 30"/>
                <a:gd name="T23" fmla="*/ 17 h 38"/>
                <a:gd name="T24" fmla="*/ 4 w 30"/>
                <a:gd name="T25" fmla="*/ 19 h 38"/>
                <a:gd name="T26" fmla="*/ 2 w 30"/>
                <a:gd name="T27" fmla="*/ 19 h 38"/>
                <a:gd name="T28" fmla="*/ 1 w 30"/>
                <a:gd name="T29" fmla="*/ 17 h 38"/>
                <a:gd name="T30" fmla="*/ 0 w 30"/>
                <a:gd name="T31" fmla="*/ 14 h 38"/>
                <a:gd name="T32" fmla="*/ 1 w 30"/>
                <a:gd name="T33" fmla="*/ 9 h 38"/>
                <a:gd name="T34" fmla="*/ 2 w 30"/>
                <a:gd name="T35" fmla="*/ 3 h 38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30"/>
                <a:gd name="T55" fmla="*/ 0 h 38"/>
                <a:gd name="T56" fmla="*/ 30 w 30"/>
                <a:gd name="T57" fmla="*/ 38 h 38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30" h="38">
                  <a:moveTo>
                    <a:pt x="4" y="6"/>
                  </a:moveTo>
                  <a:lnTo>
                    <a:pt x="5" y="4"/>
                  </a:lnTo>
                  <a:lnTo>
                    <a:pt x="5" y="2"/>
                  </a:lnTo>
                  <a:lnTo>
                    <a:pt x="5" y="1"/>
                  </a:lnTo>
                  <a:lnTo>
                    <a:pt x="7" y="0"/>
                  </a:lnTo>
                  <a:lnTo>
                    <a:pt x="30" y="2"/>
                  </a:lnTo>
                  <a:lnTo>
                    <a:pt x="30" y="6"/>
                  </a:lnTo>
                  <a:lnTo>
                    <a:pt x="28" y="8"/>
                  </a:lnTo>
                  <a:lnTo>
                    <a:pt x="27" y="11"/>
                  </a:lnTo>
                  <a:lnTo>
                    <a:pt x="26" y="14"/>
                  </a:lnTo>
                  <a:lnTo>
                    <a:pt x="20" y="25"/>
                  </a:lnTo>
                  <a:lnTo>
                    <a:pt x="13" y="33"/>
                  </a:lnTo>
                  <a:lnTo>
                    <a:pt x="8" y="38"/>
                  </a:lnTo>
                  <a:lnTo>
                    <a:pt x="3" y="38"/>
                  </a:lnTo>
                  <a:lnTo>
                    <a:pt x="1" y="34"/>
                  </a:lnTo>
                  <a:lnTo>
                    <a:pt x="0" y="28"/>
                  </a:lnTo>
                  <a:lnTo>
                    <a:pt x="1" y="18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BFDB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57" name="Freeform 123"/>
            <p:cNvSpPr>
              <a:spLocks/>
            </p:cNvSpPr>
            <p:nvPr/>
          </p:nvSpPr>
          <p:spPr bwMode="auto">
            <a:xfrm>
              <a:off x="4171" y="2390"/>
              <a:ext cx="39" cy="65"/>
            </a:xfrm>
            <a:custGeom>
              <a:avLst/>
              <a:gdLst>
                <a:gd name="T0" fmla="*/ 5 w 80"/>
                <a:gd name="T1" fmla="*/ 55 h 130"/>
                <a:gd name="T2" fmla="*/ 2 w 80"/>
                <a:gd name="T3" fmla="*/ 47 h 130"/>
                <a:gd name="T4" fmla="*/ 0 w 80"/>
                <a:gd name="T5" fmla="*/ 37 h 130"/>
                <a:gd name="T6" fmla="*/ 0 w 80"/>
                <a:gd name="T7" fmla="*/ 25 h 130"/>
                <a:gd name="T8" fmla="*/ 0 w 80"/>
                <a:gd name="T9" fmla="*/ 12 h 130"/>
                <a:gd name="T10" fmla="*/ 3 w 80"/>
                <a:gd name="T11" fmla="*/ 12 h 130"/>
                <a:gd name="T12" fmla="*/ 5 w 80"/>
                <a:gd name="T13" fmla="*/ 12 h 130"/>
                <a:gd name="T14" fmla="*/ 8 w 80"/>
                <a:gd name="T15" fmla="*/ 12 h 130"/>
                <a:gd name="T16" fmla="*/ 12 w 80"/>
                <a:gd name="T17" fmla="*/ 11 h 130"/>
                <a:gd name="T18" fmla="*/ 16 w 80"/>
                <a:gd name="T19" fmla="*/ 10 h 130"/>
                <a:gd name="T20" fmla="*/ 19 w 80"/>
                <a:gd name="T21" fmla="*/ 9 h 130"/>
                <a:gd name="T22" fmla="*/ 22 w 80"/>
                <a:gd name="T23" fmla="*/ 8 h 130"/>
                <a:gd name="T24" fmla="*/ 26 w 80"/>
                <a:gd name="T25" fmla="*/ 6 h 130"/>
                <a:gd name="T26" fmla="*/ 29 w 80"/>
                <a:gd name="T27" fmla="*/ 4 h 130"/>
                <a:gd name="T28" fmla="*/ 31 w 80"/>
                <a:gd name="T29" fmla="*/ 2 h 130"/>
                <a:gd name="T30" fmla="*/ 33 w 80"/>
                <a:gd name="T31" fmla="*/ 1 h 130"/>
                <a:gd name="T32" fmla="*/ 35 w 80"/>
                <a:gd name="T33" fmla="*/ 0 h 130"/>
                <a:gd name="T34" fmla="*/ 35 w 80"/>
                <a:gd name="T35" fmla="*/ 1 h 130"/>
                <a:gd name="T36" fmla="*/ 35 w 80"/>
                <a:gd name="T37" fmla="*/ 1 h 130"/>
                <a:gd name="T38" fmla="*/ 35 w 80"/>
                <a:gd name="T39" fmla="*/ 1 h 130"/>
                <a:gd name="T40" fmla="*/ 36 w 80"/>
                <a:gd name="T41" fmla="*/ 2 h 130"/>
                <a:gd name="T42" fmla="*/ 36 w 80"/>
                <a:gd name="T43" fmla="*/ 3 h 130"/>
                <a:gd name="T44" fmla="*/ 37 w 80"/>
                <a:gd name="T45" fmla="*/ 4 h 130"/>
                <a:gd name="T46" fmla="*/ 38 w 80"/>
                <a:gd name="T47" fmla="*/ 5 h 130"/>
                <a:gd name="T48" fmla="*/ 39 w 80"/>
                <a:gd name="T49" fmla="*/ 5 h 130"/>
                <a:gd name="T50" fmla="*/ 38 w 80"/>
                <a:gd name="T51" fmla="*/ 8 h 130"/>
                <a:gd name="T52" fmla="*/ 37 w 80"/>
                <a:gd name="T53" fmla="*/ 11 h 130"/>
                <a:gd name="T54" fmla="*/ 36 w 80"/>
                <a:gd name="T55" fmla="*/ 15 h 130"/>
                <a:gd name="T56" fmla="*/ 34 w 80"/>
                <a:gd name="T57" fmla="*/ 21 h 130"/>
                <a:gd name="T58" fmla="*/ 32 w 80"/>
                <a:gd name="T59" fmla="*/ 27 h 130"/>
                <a:gd name="T60" fmla="*/ 29 w 80"/>
                <a:gd name="T61" fmla="*/ 34 h 130"/>
                <a:gd name="T62" fmla="*/ 26 w 80"/>
                <a:gd name="T63" fmla="*/ 41 h 130"/>
                <a:gd name="T64" fmla="*/ 22 w 80"/>
                <a:gd name="T65" fmla="*/ 48 h 130"/>
                <a:gd name="T66" fmla="*/ 19 w 80"/>
                <a:gd name="T67" fmla="*/ 54 h 130"/>
                <a:gd name="T68" fmla="*/ 16 w 80"/>
                <a:gd name="T69" fmla="*/ 59 h 130"/>
                <a:gd name="T70" fmla="*/ 14 w 80"/>
                <a:gd name="T71" fmla="*/ 63 h 130"/>
                <a:gd name="T72" fmla="*/ 13 w 80"/>
                <a:gd name="T73" fmla="*/ 65 h 130"/>
                <a:gd name="T74" fmla="*/ 11 w 80"/>
                <a:gd name="T75" fmla="*/ 63 h 130"/>
                <a:gd name="T76" fmla="*/ 9 w 80"/>
                <a:gd name="T77" fmla="*/ 61 h 130"/>
                <a:gd name="T78" fmla="*/ 7 w 80"/>
                <a:gd name="T79" fmla="*/ 58 h 130"/>
                <a:gd name="T80" fmla="*/ 5 w 80"/>
                <a:gd name="T81" fmla="*/ 55 h 13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80"/>
                <a:gd name="T124" fmla="*/ 0 h 130"/>
                <a:gd name="T125" fmla="*/ 80 w 80"/>
                <a:gd name="T126" fmla="*/ 130 h 130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80" h="130">
                  <a:moveTo>
                    <a:pt x="10" y="111"/>
                  </a:moveTo>
                  <a:lnTo>
                    <a:pt x="5" y="94"/>
                  </a:lnTo>
                  <a:lnTo>
                    <a:pt x="1" y="75"/>
                  </a:lnTo>
                  <a:lnTo>
                    <a:pt x="0" y="50"/>
                  </a:lnTo>
                  <a:lnTo>
                    <a:pt x="1" y="25"/>
                  </a:lnTo>
                  <a:lnTo>
                    <a:pt x="6" y="25"/>
                  </a:lnTo>
                  <a:lnTo>
                    <a:pt x="10" y="24"/>
                  </a:lnTo>
                  <a:lnTo>
                    <a:pt x="17" y="24"/>
                  </a:lnTo>
                  <a:lnTo>
                    <a:pt x="24" y="22"/>
                  </a:lnTo>
                  <a:lnTo>
                    <a:pt x="32" y="20"/>
                  </a:lnTo>
                  <a:lnTo>
                    <a:pt x="39" y="18"/>
                  </a:lnTo>
                  <a:lnTo>
                    <a:pt x="46" y="16"/>
                  </a:lnTo>
                  <a:lnTo>
                    <a:pt x="53" y="12"/>
                  </a:lnTo>
                  <a:lnTo>
                    <a:pt x="59" y="9"/>
                  </a:lnTo>
                  <a:lnTo>
                    <a:pt x="63" y="5"/>
                  </a:lnTo>
                  <a:lnTo>
                    <a:pt x="68" y="2"/>
                  </a:lnTo>
                  <a:lnTo>
                    <a:pt x="71" y="0"/>
                  </a:lnTo>
                  <a:lnTo>
                    <a:pt x="71" y="1"/>
                  </a:lnTo>
                  <a:lnTo>
                    <a:pt x="71" y="2"/>
                  </a:lnTo>
                  <a:lnTo>
                    <a:pt x="71" y="3"/>
                  </a:lnTo>
                  <a:lnTo>
                    <a:pt x="73" y="4"/>
                  </a:lnTo>
                  <a:lnTo>
                    <a:pt x="74" y="7"/>
                  </a:lnTo>
                  <a:lnTo>
                    <a:pt x="75" y="9"/>
                  </a:lnTo>
                  <a:lnTo>
                    <a:pt x="77" y="10"/>
                  </a:lnTo>
                  <a:lnTo>
                    <a:pt x="80" y="11"/>
                  </a:lnTo>
                  <a:lnTo>
                    <a:pt x="78" y="16"/>
                  </a:lnTo>
                  <a:lnTo>
                    <a:pt x="76" y="23"/>
                  </a:lnTo>
                  <a:lnTo>
                    <a:pt x="74" y="31"/>
                  </a:lnTo>
                  <a:lnTo>
                    <a:pt x="70" y="42"/>
                  </a:lnTo>
                  <a:lnTo>
                    <a:pt x="66" y="55"/>
                  </a:lnTo>
                  <a:lnTo>
                    <a:pt x="60" y="68"/>
                  </a:lnTo>
                  <a:lnTo>
                    <a:pt x="53" y="83"/>
                  </a:lnTo>
                  <a:lnTo>
                    <a:pt x="46" y="96"/>
                  </a:lnTo>
                  <a:lnTo>
                    <a:pt x="39" y="108"/>
                  </a:lnTo>
                  <a:lnTo>
                    <a:pt x="33" y="119"/>
                  </a:lnTo>
                  <a:lnTo>
                    <a:pt x="29" y="126"/>
                  </a:lnTo>
                  <a:lnTo>
                    <a:pt x="27" y="130"/>
                  </a:lnTo>
                  <a:lnTo>
                    <a:pt x="22" y="126"/>
                  </a:lnTo>
                  <a:lnTo>
                    <a:pt x="18" y="122"/>
                  </a:lnTo>
                  <a:lnTo>
                    <a:pt x="14" y="117"/>
                  </a:lnTo>
                  <a:lnTo>
                    <a:pt x="10" y="111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58" name="Freeform 124"/>
            <p:cNvSpPr>
              <a:spLocks/>
            </p:cNvSpPr>
            <p:nvPr/>
          </p:nvSpPr>
          <p:spPr bwMode="auto">
            <a:xfrm>
              <a:off x="4188" y="2393"/>
              <a:ext cx="39" cy="63"/>
            </a:xfrm>
            <a:custGeom>
              <a:avLst/>
              <a:gdLst>
                <a:gd name="T0" fmla="*/ 0 w 77"/>
                <a:gd name="T1" fmla="*/ 63 h 125"/>
                <a:gd name="T2" fmla="*/ 2 w 77"/>
                <a:gd name="T3" fmla="*/ 60 h 125"/>
                <a:gd name="T4" fmla="*/ 4 w 77"/>
                <a:gd name="T5" fmla="*/ 56 h 125"/>
                <a:gd name="T6" fmla="*/ 7 w 77"/>
                <a:gd name="T7" fmla="*/ 51 h 125"/>
                <a:gd name="T8" fmla="*/ 10 w 77"/>
                <a:gd name="T9" fmla="*/ 44 h 125"/>
                <a:gd name="T10" fmla="*/ 14 w 77"/>
                <a:gd name="T11" fmla="*/ 38 h 125"/>
                <a:gd name="T12" fmla="*/ 17 w 77"/>
                <a:gd name="T13" fmla="*/ 32 h 125"/>
                <a:gd name="T14" fmla="*/ 20 w 77"/>
                <a:gd name="T15" fmla="*/ 25 h 125"/>
                <a:gd name="T16" fmla="*/ 22 w 77"/>
                <a:gd name="T17" fmla="*/ 19 h 125"/>
                <a:gd name="T18" fmla="*/ 24 w 77"/>
                <a:gd name="T19" fmla="*/ 13 h 125"/>
                <a:gd name="T20" fmla="*/ 25 w 77"/>
                <a:gd name="T21" fmla="*/ 9 h 125"/>
                <a:gd name="T22" fmla="*/ 26 w 77"/>
                <a:gd name="T23" fmla="*/ 6 h 125"/>
                <a:gd name="T24" fmla="*/ 27 w 77"/>
                <a:gd name="T25" fmla="*/ 3 h 125"/>
                <a:gd name="T26" fmla="*/ 29 w 77"/>
                <a:gd name="T27" fmla="*/ 3 h 125"/>
                <a:gd name="T28" fmla="*/ 31 w 77"/>
                <a:gd name="T29" fmla="*/ 2 h 125"/>
                <a:gd name="T30" fmla="*/ 32 w 77"/>
                <a:gd name="T31" fmla="*/ 1 h 125"/>
                <a:gd name="T32" fmla="*/ 34 w 77"/>
                <a:gd name="T33" fmla="*/ 0 h 125"/>
                <a:gd name="T34" fmla="*/ 35 w 77"/>
                <a:gd name="T35" fmla="*/ 5 h 125"/>
                <a:gd name="T36" fmla="*/ 37 w 77"/>
                <a:gd name="T37" fmla="*/ 12 h 125"/>
                <a:gd name="T38" fmla="*/ 39 w 77"/>
                <a:gd name="T39" fmla="*/ 20 h 125"/>
                <a:gd name="T40" fmla="*/ 39 w 77"/>
                <a:gd name="T41" fmla="*/ 26 h 125"/>
                <a:gd name="T42" fmla="*/ 38 w 77"/>
                <a:gd name="T43" fmla="*/ 32 h 125"/>
                <a:gd name="T44" fmla="*/ 37 w 77"/>
                <a:gd name="T45" fmla="*/ 35 h 125"/>
                <a:gd name="T46" fmla="*/ 36 w 77"/>
                <a:gd name="T47" fmla="*/ 36 h 125"/>
                <a:gd name="T48" fmla="*/ 36 w 77"/>
                <a:gd name="T49" fmla="*/ 37 h 125"/>
                <a:gd name="T50" fmla="*/ 32 w 77"/>
                <a:gd name="T51" fmla="*/ 43 h 125"/>
                <a:gd name="T52" fmla="*/ 27 w 77"/>
                <a:gd name="T53" fmla="*/ 48 h 125"/>
                <a:gd name="T54" fmla="*/ 23 w 77"/>
                <a:gd name="T55" fmla="*/ 53 h 125"/>
                <a:gd name="T56" fmla="*/ 17 w 77"/>
                <a:gd name="T57" fmla="*/ 57 h 125"/>
                <a:gd name="T58" fmla="*/ 13 w 77"/>
                <a:gd name="T59" fmla="*/ 60 h 125"/>
                <a:gd name="T60" fmla="*/ 8 w 77"/>
                <a:gd name="T61" fmla="*/ 62 h 125"/>
                <a:gd name="T62" fmla="*/ 4 w 77"/>
                <a:gd name="T63" fmla="*/ 63 h 125"/>
                <a:gd name="T64" fmla="*/ 0 w 77"/>
                <a:gd name="T65" fmla="*/ 63 h 12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77"/>
                <a:gd name="T100" fmla="*/ 0 h 125"/>
                <a:gd name="T101" fmla="*/ 77 w 77"/>
                <a:gd name="T102" fmla="*/ 125 h 12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77" h="125">
                  <a:moveTo>
                    <a:pt x="0" y="125"/>
                  </a:moveTo>
                  <a:lnTo>
                    <a:pt x="3" y="119"/>
                  </a:lnTo>
                  <a:lnTo>
                    <a:pt x="8" y="111"/>
                  </a:lnTo>
                  <a:lnTo>
                    <a:pt x="14" y="101"/>
                  </a:lnTo>
                  <a:lnTo>
                    <a:pt x="20" y="88"/>
                  </a:lnTo>
                  <a:lnTo>
                    <a:pt x="27" y="76"/>
                  </a:lnTo>
                  <a:lnTo>
                    <a:pt x="33" y="63"/>
                  </a:lnTo>
                  <a:lnTo>
                    <a:pt x="39" y="49"/>
                  </a:lnTo>
                  <a:lnTo>
                    <a:pt x="44" y="38"/>
                  </a:lnTo>
                  <a:lnTo>
                    <a:pt x="47" y="26"/>
                  </a:lnTo>
                  <a:lnTo>
                    <a:pt x="49" y="17"/>
                  </a:lnTo>
                  <a:lnTo>
                    <a:pt x="52" y="11"/>
                  </a:lnTo>
                  <a:lnTo>
                    <a:pt x="53" y="6"/>
                  </a:lnTo>
                  <a:lnTo>
                    <a:pt x="57" y="5"/>
                  </a:lnTo>
                  <a:lnTo>
                    <a:pt x="61" y="4"/>
                  </a:lnTo>
                  <a:lnTo>
                    <a:pt x="64" y="2"/>
                  </a:lnTo>
                  <a:lnTo>
                    <a:pt x="67" y="0"/>
                  </a:lnTo>
                  <a:lnTo>
                    <a:pt x="70" y="10"/>
                  </a:lnTo>
                  <a:lnTo>
                    <a:pt x="73" y="24"/>
                  </a:lnTo>
                  <a:lnTo>
                    <a:pt x="77" y="39"/>
                  </a:lnTo>
                  <a:lnTo>
                    <a:pt x="77" y="51"/>
                  </a:lnTo>
                  <a:lnTo>
                    <a:pt x="75" y="63"/>
                  </a:lnTo>
                  <a:lnTo>
                    <a:pt x="73" y="69"/>
                  </a:lnTo>
                  <a:lnTo>
                    <a:pt x="72" y="72"/>
                  </a:lnTo>
                  <a:lnTo>
                    <a:pt x="72" y="73"/>
                  </a:lnTo>
                  <a:lnTo>
                    <a:pt x="63" y="86"/>
                  </a:lnTo>
                  <a:lnTo>
                    <a:pt x="54" y="96"/>
                  </a:lnTo>
                  <a:lnTo>
                    <a:pt x="45" y="106"/>
                  </a:lnTo>
                  <a:lnTo>
                    <a:pt x="34" y="114"/>
                  </a:lnTo>
                  <a:lnTo>
                    <a:pt x="25" y="119"/>
                  </a:lnTo>
                  <a:lnTo>
                    <a:pt x="16" y="123"/>
                  </a:lnTo>
                  <a:lnTo>
                    <a:pt x="8" y="125"/>
                  </a:lnTo>
                  <a:lnTo>
                    <a:pt x="0" y="125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59" name="Freeform 125"/>
            <p:cNvSpPr>
              <a:spLocks/>
            </p:cNvSpPr>
            <p:nvPr/>
          </p:nvSpPr>
          <p:spPr bwMode="auto">
            <a:xfrm>
              <a:off x="4225" y="2376"/>
              <a:ext cx="24" cy="44"/>
            </a:xfrm>
            <a:custGeom>
              <a:avLst/>
              <a:gdLst>
                <a:gd name="T0" fmla="*/ 22 w 50"/>
                <a:gd name="T1" fmla="*/ 9 h 88"/>
                <a:gd name="T2" fmla="*/ 18 w 50"/>
                <a:gd name="T3" fmla="*/ 19 h 88"/>
                <a:gd name="T4" fmla="*/ 14 w 50"/>
                <a:gd name="T5" fmla="*/ 27 h 88"/>
                <a:gd name="T6" fmla="*/ 11 w 50"/>
                <a:gd name="T7" fmla="*/ 36 h 88"/>
                <a:gd name="T8" fmla="*/ 6 w 50"/>
                <a:gd name="T9" fmla="*/ 44 h 88"/>
                <a:gd name="T10" fmla="*/ 6 w 50"/>
                <a:gd name="T11" fmla="*/ 35 h 88"/>
                <a:gd name="T12" fmla="*/ 5 w 50"/>
                <a:gd name="T13" fmla="*/ 25 h 88"/>
                <a:gd name="T14" fmla="*/ 2 w 50"/>
                <a:gd name="T15" fmla="*/ 17 h 88"/>
                <a:gd name="T16" fmla="*/ 0 w 50"/>
                <a:gd name="T17" fmla="*/ 13 h 88"/>
                <a:gd name="T18" fmla="*/ 0 w 50"/>
                <a:gd name="T19" fmla="*/ 14 h 88"/>
                <a:gd name="T20" fmla="*/ 0 w 50"/>
                <a:gd name="T21" fmla="*/ 13 h 88"/>
                <a:gd name="T22" fmla="*/ 0 w 50"/>
                <a:gd name="T23" fmla="*/ 12 h 88"/>
                <a:gd name="T24" fmla="*/ 0 w 50"/>
                <a:gd name="T25" fmla="*/ 12 h 88"/>
                <a:gd name="T26" fmla="*/ 1 w 50"/>
                <a:gd name="T27" fmla="*/ 12 h 88"/>
                <a:gd name="T28" fmla="*/ 8 w 50"/>
                <a:gd name="T29" fmla="*/ 15 h 88"/>
                <a:gd name="T30" fmla="*/ 24 w 50"/>
                <a:gd name="T31" fmla="*/ 0 h 88"/>
                <a:gd name="T32" fmla="*/ 24 w 50"/>
                <a:gd name="T33" fmla="*/ 3 h 88"/>
                <a:gd name="T34" fmla="*/ 23 w 50"/>
                <a:gd name="T35" fmla="*/ 4 h 88"/>
                <a:gd name="T36" fmla="*/ 22 w 50"/>
                <a:gd name="T37" fmla="*/ 6 h 88"/>
                <a:gd name="T38" fmla="*/ 22 w 50"/>
                <a:gd name="T39" fmla="*/ 9 h 88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50"/>
                <a:gd name="T61" fmla="*/ 0 h 88"/>
                <a:gd name="T62" fmla="*/ 50 w 50"/>
                <a:gd name="T63" fmla="*/ 88 h 88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50" h="88">
                  <a:moveTo>
                    <a:pt x="45" y="17"/>
                  </a:moveTo>
                  <a:lnTo>
                    <a:pt x="38" y="37"/>
                  </a:lnTo>
                  <a:lnTo>
                    <a:pt x="30" y="54"/>
                  </a:lnTo>
                  <a:lnTo>
                    <a:pt x="22" y="71"/>
                  </a:lnTo>
                  <a:lnTo>
                    <a:pt x="13" y="88"/>
                  </a:lnTo>
                  <a:lnTo>
                    <a:pt x="13" y="69"/>
                  </a:lnTo>
                  <a:lnTo>
                    <a:pt x="10" y="50"/>
                  </a:lnTo>
                  <a:lnTo>
                    <a:pt x="4" y="33"/>
                  </a:lnTo>
                  <a:lnTo>
                    <a:pt x="1" y="26"/>
                  </a:lnTo>
                  <a:lnTo>
                    <a:pt x="0" y="28"/>
                  </a:lnTo>
                  <a:lnTo>
                    <a:pt x="1" y="26"/>
                  </a:lnTo>
                  <a:lnTo>
                    <a:pt x="1" y="25"/>
                  </a:lnTo>
                  <a:lnTo>
                    <a:pt x="3" y="24"/>
                  </a:lnTo>
                  <a:lnTo>
                    <a:pt x="16" y="30"/>
                  </a:lnTo>
                  <a:lnTo>
                    <a:pt x="50" y="0"/>
                  </a:lnTo>
                  <a:lnTo>
                    <a:pt x="49" y="5"/>
                  </a:lnTo>
                  <a:lnTo>
                    <a:pt x="48" y="8"/>
                  </a:lnTo>
                  <a:lnTo>
                    <a:pt x="46" y="13"/>
                  </a:lnTo>
                  <a:lnTo>
                    <a:pt x="45" y="17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60" name="Freeform 126"/>
            <p:cNvSpPr>
              <a:spLocks/>
            </p:cNvSpPr>
            <p:nvPr/>
          </p:nvSpPr>
          <p:spPr bwMode="auto">
            <a:xfrm>
              <a:off x="4282" y="2132"/>
              <a:ext cx="110" cy="227"/>
            </a:xfrm>
            <a:custGeom>
              <a:avLst/>
              <a:gdLst>
                <a:gd name="T0" fmla="*/ 4 w 220"/>
                <a:gd name="T1" fmla="*/ 212 h 454"/>
                <a:gd name="T2" fmla="*/ 16 w 220"/>
                <a:gd name="T3" fmla="*/ 201 h 454"/>
                <a:gd name="T4" fmla="*/ 18 w 220"/>
                <a:gd name="T5" fmla="*/ 187 h 454"/>
                <a:gd name="T6" fmla="*/ 8 w 220"/>
                <a:gd name="T7" fmla="*/ 184 h 454"/>
                <a:gd name="T8" fmla="*/ 0 w 220"/>
                <a:gd name="T9" fmla="*/ 191 h 454"/>
                <a:gd name="T10" fmla="*/ 0 w 220"/>
                <a:gd name="T11" fmla="*/ 189 h 454"/>
                <a:gd name="T12" fmla="*/ 0 w 220"/>
                <a:gd name="T13" fmla="*/ 188 h 454"/>
                <a:gd name="T14" fmla="*/ 0 w 220"/>
                <a:gd name="T15" fmla="*/ 187 h 454"/>
                <a:gd name="T16" fmla="*/ 0 w 220"/>
                <a:gd name="T17" fmla="*/ 185 h 454"/>
                <a:gd name="T18" fmla="*/ 17 w 220"/>
                <a:gd name="T19" fmla="*/ 174 h 454"/>
                <a:gd name="T20" fmla="*/ 27 w 220"/>
                <a:gd name="T21" fmla="*/ 115 h 454"/>
                <a:gd name="T22" fmla="*/ 12 w 220"/>
                <a:gd name="T23" fmla="*/ 110 h 454"/>
                <a:gd name="T24" fmla="*/ 13 w 220"/>
                <a:gd name="T25" fmla="*/ 108 h 454"/>
                <a:gd name="T26" fmla="*/ 14 w 220"/>
                <a:gd name="T27" fmla="*/ 104 h 454"/>
                <a:gd name="T28" fmla="*/ 15 w 220"/>
                <a:gd name="T29" fmla="*/ 101 h 454"/>
                <a:gd name="T30" fmla="*/ 16 w 220"/>
                <a:gd name="T31" fmla="*/ 98 h 454"/>
                <a:gd name="T32" fmla="*/ 25 w 220"/>
                <a:gd name="T33" fmla="*/ 75 h 454"/>
                <a:gd name="T34" fmla="*/ 34 w 220"/>
                <a:gd name="T35" fmla="*/ 55 h 454"/>
                <a:gd name="T36" fmla="*/ 44 w 220"/>
                <a:gd name="T37" fmla="*/ 37 h 454"/>
                <a:gd name="T38" fmla="*/ 54 w 220"/>
                <a:gd name="T39" fmla="*/ 23 h 454"/>
                <a:gd name="T40" fmla="*/ 63 w 220"/>
                <a:gd name="T41" fmla="*/ 12 h 454"/>
                <a:gd name="T42" fmla="*/ 72 w 220"/>
                <a:gd name="T43" fmla="*/ 4 h 454"/>
                <a:gd name="T44" fmla="*/ 80 w 220"/>
                <a:gd name="T45" fmla="*/ 0 h 454"/>
                <a:gd name="T46" fmla="*/ 87 w 220"/>
                <a:gd name="T47" fmla="*/ 0 h 454"/>
                <a:gd name="T48" fmla="*/ 110 w 220"/>
                <a:gd name="T49" fmla="*/ 8 h 454"/>
                <a:gd name="T50" fmla="*/ 101 w 220"/>
                <a:gd name="T51" fmla="*/ 12 h 454"/>
                <a:gd name="T52" fmla="*/ 92 w 220"/>
                <a:gd name="T53" fmla="*/ 19 h 454"/>
                <a:gd name="T54" fmla="*/ 82 w 220"/>
                <a:gd name="T55" fmla="*/ 29 h 454"/>
                <a:gd name="T56" fmla="*/ 73 w 220"/>
                <a:gd name="T57" fmla="*/ 41 h 454"/>
                <a:gd name="T58" fmla="*/ 63 w 220"/>
                <a:gd name="T59" fmla="*/ 55 h 454"/>
                <a:gd name="T60" fmla="*/ 55 w 220"/>
                <a:gd name="T61" fmla="*/ 70 h 454"/>
                <a:gd name="T62" fmla="*/ 48 w 220"/>
                <a:gd name="T63" fmla="*/ 87 h 454"/>
                <a:gd name="T64" fmla="*/ 41 w 220"/>
                <a:gd name="T65" fmla="*/ 106 h 454"/>
                <a:gd name="T66" fmla="*/ 36 w 220"/>
                <a:gd name="T67" fmla="*/ 124 h 454"/>
                <a:gd name="T68" fmla="*/ 31 w 220"/>
                <a:gd name="T69" fmla="*/ 142 h 454"/>
                <a:gd name="T70" fmla="*/ 28 w 220"/>
                <a:gd name="T71" fmla="*/ 158 h 454"/>
                <a:gd name="T72" fmla="*/ 27 w 220"/>
                <a:gd name="T73" fmla="*/ 174 h 454"/>
                <a:gd name="T74" fmla="*/ 26 w 220"/>
                <a:gd name="T75" fmla="*/ 188 h 454"/>
                <a:gd name="T76" fmla="*/ 27 w 220"/>
                <a:gd name="T77" fmla="*/ 201 h 454"/>
                <a:gd name="T78" fmla="*/ 29 w 220"/>
                <a:gd name="T79" fmla="*/ 213 h 454"/>
                <a:gd name="T80" fmla="*/ 33 w 220"/>
                <a:gd name="T81" fmla="*/ 223 h 454"/>
                <a:gd name="T82" fmla="*/ 33 w 220"/>
                <a:gd name="T83" fmla="*/ 224 h 454"/>
                <a:gd name="T84" fmla="*/ 34 w 220"/>
                <a:gd name="T85" fmla="*/ 225 h 454"/>
                <a:gd name="T86" fmla="*/ 35 w 220"/>
                <a:gd name="T87" fmla="*/ 226 h 454"/>
                <a:gd name="T88" fmla="*/ 36 w 220"/>
                <a:gd name="T89" fmla="*/ 227 h 454"/>
                <a:gd name="T90" fmla="*/ 13 w 220"/>
                <a:gd name="T91" fmla="*/ 219 h 454"/>
                <a:gd name="T92" fmla="*/ 10 w 220"/>
                <a:gd name="T93" fmla="*/ 218 h 454"/>
                <a:gd name="T94" fmla="*/ 7 w 220"/>
                <a:gd name="T95" fmla="*/ 215 h 454"/>
                <a:gd name="T96" fmla="*/ 5 w 220"/>
                <a:gd name="T97" fmla="*/ 213 h 454"/>
                <a:gd name="T98" fmla="*/ 4 w 220"/>
                <a:gd name="T99" fmla="*/ 212 h 454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220"/>
                <a:gd name="T151" fmla="*/ 0 h 454"/>
                <a:gd name="T152" fmla="*/ 220 w 220"/>
                <a:gd name="T153" fmla="*/ 454 h 454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220" h="454">
                  <a:moveTo>
                    <a:pt x="8" y="423"/>
                  </a:moveTo>
                  <a:lnTo>
                    <a:pt x="32" y="402"/>
                  </a:lnTo>
                  <a:lnTo>
                    <a:pt x="36" y="374"/>
                  </a:lnTo>
                  <a:lnTo>
                    <a:pt x="16" y="368"/>
                  </a:lnTo>
                  <a:lnTo>
                    <a:pt x="0" y="381"/>
                  </a:lnTo>
                  <a:lnTo>
                    <a:pt x="0" y="378"/>
                  </a:lnTo>
                  <a:lnTo>
                    <a:pt x="0" y="375"/>
                  </a:lnTo>
                  <a:lnTo>
                    <a:pt x="0" y="373"/>
                  </a:lnTo>
                  <a:lnTo>
                    <a:pt x="0" y="369"/>
                  </a:lnTo>
                  <a:lnTo>
                    <a:pt x="34" y="348"/>
                  </a:lnTo>
                  <a:lnTo>
                    <a:pt x="53" y="230"/>
                  </a:lnTo>
                  <a:lnTo>
                    <a:pt x="24" y="220"/>
                  </a:lnTo>
                  <a:lnTo>
                    <a:pt x="26" y="215"/>
                  </a:lnTo>
                  <a:lnTo>
                    <a:pt x="27" y="208"/>
                  </a:lnTo>
                  <a:lnTo>
                    <a:pt x="30" y="202"/>
                  </a:lnTo>
                  <a:lnTo>
                    <a:pt x="32" y="196"/>
                  </a:lnTo>
                  <a:lnTo>
                    <a:pt x="49" y="150"/>
                  </a:lnTo>
                  <a:lnTo>
                    <a:pt x="68" y="109"/>
                  </a:lnTo>
                  <a:lnTo>
                    <a:pt x="87" y="74"/>
                  </a:lnTo>
                  <a:lnTo>
                    <a:pt x="107" y="45"/>
                  </a:lnTo>
                  <a:lnTo>
                    <a:pt x="126" y="23"/>
                  </a:lnTo>
                  <a:lnTo>
                    <a:pt x="144" y="7"/>
                  </a:lnTo>
                  <a:lnTo>
                    <a:pt x="160" y="0"/>
                  </a:lnTo>
                  <a:lnTo>
                    <a:pt x="174" y="0"/>
                  </a:lnTo>
                  <a:lnTo>
                    <a:pt x="220" y="16"/>
                  </a:lnTo>
                  <a:lnTo>
                    <a:pt x="201" y="24"/>
                  </a:lnTo>
                  <a:lnTo>
                    <a:pt x="183" y="38"/>
                  </a:lnTo>
                  <a:lnTo>
                    <a:pt x="164" y="58"/>
                  </a:lnTo>
                  <a:lnTo>
                    <a:pt x="146" y="81"/>
                  </a:lnTo>
                  <a:lnTo>
                    <a:pt x="127" y="109"/>
                  </a:lnTo>
                  <a:lnTo>
                    <a:pt x="111" y="140"/>
                  </a:lnTo>
                  <a:lnTo>
                    <a:pt x="95" y="174"/>
                  </a:lnTo>
                  <a:lnTo>
                    <a:pt x="81" y="212"/>
                  </a:lnTo>
                  <a:lnTo>
                    <a:pt x="71" y="248"/>
                  </a:lnTo>
                  <a:lnTo>
                    <a:pt x="62" y="283"/>
                  </a:lnTo>
                  <a:lnTo>
                    <a:pt x="56" y="316"/>
                  </a:lnTo>
                  <a:lnTo>
                    <a:pt x="53" y="347"/>
                  </a:lnTo>
                  <a:lnTo>
                    <a:pt x="51" y="376"/>
                  </a:lnTo>
                  <a:lnTo>
                    <a:pt x="54" y="402"/>
                  </a:lnTo>
                  <a:lnTo>
                    <a:pt x="58" y="426"/>
                  </a:lnTo>
                  <a:lnTo>
                    <a:pt x="65" y="445"/>
                  </a:lnTo>
                  <a:lnTo>
                    <a:pt x="66" y="447"/>
                  </a:lnTo>
                  <a:lnTo>
                    <a:pt x="68" y="450"/>
                  </a:lnTo>
                  <a:lnTo>
                    <a:pt x="70" y="452"/>
                  </a:lnTo>
                  <a:lnTo>
                    <a:pt x="71" y="454"/>
                  </a:lnTo>
                  <a:lnTo>
                    <a:pt x="25" y="438"/>
                  </a:lnTo>
                  <a:lnTo>
                    <a:pt x="20" y="435"/>
                  </a:lnTo>
                  <a:lnTo>
                    <a:pt x="15" y="430"/>
                  </a:lnTo>
                  <a:lnTo>
                    <a:pt x="10" y="426"/>
                  </a:lnTo>
                  <a:lnTo>
                    <a:pt x="8" y="423"/>
                  </a:lnTo>
                  <a:close/>
                </a:path>
              </a:pathLst>
            </a:custGeom>
            <a:solidFill>
              <a:srgbClr val="D8BA7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61" name="Freeform 127"/>
            <p:cNvSpPr>
              <a:spLocks/>
            </p:cNvSpPr>
            <p:nvPr/>
          </p:nvSpPr>
          <p:spPr bwMode="auto">
            <a:xfrm>
              <a:off x="4313" y="2144"/>
              <a:ext cx="106" cy="220"/>
            </a:xfrm>
            <a:custGeom>
              <a:avLst/>
              <a:gdLst>
                <a:gd name="T0" fmla="*/ 18 w 212"/>
                <a:gd name="T1" fmla="*/ 220 h 441"/>
                <a:gd name="T2" fmla="*/ 14 w 212"/>
                <a:gd name="T3" fmla="*/ 218 h 441"/>
                <a:gd name="T4" fmla="*/ 12 w 212"/>
                <a:gd name="T5" fmla="*/ 216 h 441"/>
                <a:gd name="T6" fmla="*/ 9 w 212"/>
                <a:gd name="T7" fmla="*/ 212 h 441"/>
                <a:gd name="T8" fmla="*/ 6 w 212"/>
                <a:gd name="T9" fmla="*/ 208 h 441"/>
                <a:gd name="T10" fmla="*/ 3 w 212"/>
                <a:gd name="T11" fmla="*/ 199 h 441"/>
                <a:gd name="T12" fmla="*/ 1 w 212"/>
                <a:gd name="T13" fmla="*/ 188 h 441"/>
                <a:gd name="T14" fmla="*/ 0 w 212"/>
                <a:gd name="T15" fmla="*/ 175 h 441"/>
                <a:gd name="T16" fmla="*/ 1 w 212"/>
                <a:gd name="T17" fmla="*/ 161 h 441"/>
                <a:gd name="T18" fmla="*/ 2 w 212"/>
                <a:gd name="T19" fmla="*/ 145 h 441"/>
                <a:gd name="T20" fmla="*/ 5 w 212"/>
                <a:gd name="T21" fmla="*/ 129 h 441"/>
                <a:gd name="T22" fmla="*/ 9 w 212"/>
                <a:gd name="T23" fmla="*/ 113 h 441"/>
                <a:gd name="T24" fmla="*/ 14 w 212"/>
                <a:gd name="T25" fmla="*/ 96 h 441"/>
                <a:gd name="T26" fmla="*/ 23 w 212"/>
                <a:gd name="T27" fmla="*/ 74 h 441"/>
                <a:gd name="T28" fmla="*/ 32 w 212"/>
                <a:gd name="T29" fmla="*/ 55 h 441"/>
                <a:gd name="T30" fmla="*/ 42 w 212"/>
                <a:gd name="T31" fmla="*/ 37 h 441"/>
                <a:gd name="T32" fmla="*/ 53 w 212"/>
                <a:gd name="T33" fmla="*/ 23 h 441"/>
                <a:gd name="T34" fmla="*/ 63 w 212"/>
                <a:gd name="T35" fmla="*/ 11 h 441"/>
                <a:gd name="T36" fmla="*/ 74 w 212"/>
                <a:gd name="T37" fmla="*/ 4 h 441"/>
                <a:gd name="T38" fmla="*/ 84 w 212"/>
                <a:gd name="T39" fmla="*/ 0 h 441"/>
                <a:gd name="T40" fmla="*/ 93 w 212"/>
                <a:gd name="T41" fmla="*/ 1 h 441"/>
                <a:gd name="T42" fmla="*/ 97 w 212"/>
                <a:gd name="T43" fmla="*/ 3 h 441"/>
                <a:gd name="T44" fmla="*/ 100 w 212"/>
                <a:gd name="T45" fmla="*/ 6 h 441"/>
                <a:gd name="T46" fmla="*/ 104 w 212"/>
                <a:gd name="T47" fmla="*/ 11 h 441"/>
                <a:gd name="T48" fmla="*/ 106 w 212"/>
                <a:gd name="T49" fmla="*/ 17 h 441"/>
                <a:gd name="T50" fmla="*/ 106 w 212"/>
                <a:gd name="T51" fmla="*/ 18 h 441"/>
                <a:gd name="T52" fmla="*/ 103 w 212"/>
                <a:gd name="T53" fmla="*/ 16 h 441"/>
                <a:gd name="T54" fmla="*/ 99 w 212"/>
                <a:gd name="T55" fmla="*/ 15 h 441"/>
                <a:gd name="T56" fmla="*/ 95 w 212"/>
                <a:gd name="T57" fmla="*/ 15 h 441"/>
                <a:gd name="T58" fmla="*/ 91 w 212"/>
                <a:gd name="T59" fmla="*/ 17 h 441"/>
                <a:gd name="T60" fmla="*/ 85 w 212"/>
                <a:gd name="T61" fmla="*/ 21 h 441"/>
                <a:gd name="T62" fmla="*/ 79 w 212"/>
                <a:gd name="T63" fmla="*/ 28 h 441"/>
                <a:gd name="T64" fmla="*/ 72 w 212"/>
                <a:gd name="T65" fmla="*/ 36 h 441"/>
                <a:gd name="T66" fmla="*/ 65 w 212"/>
                <a:gd name="T67" fmla="*/ 47 h 441"/>
                <a:gd name="T68" fmla="*/ 58 w 212"/>
                <a:gd name="T69" fmla="*/ 59 h 441"/>
                <a:gd name="T70" fmla="*/ 51 w 212"/>
                <a:gd name="T71" fmla="*/ 73 h 441"/>
                <a:gd name="T72" fmla="*/ 45 w 212"/>
                <a:gd name="T73" fmla="*/ 88 h 441"/>
                <a:gd name="T74" fmla="*/ 39 w 212"/>
                <a:gd name="T75" fmla="*/ 104 h 441"/>
                <a:gd name="T76" fmla="*/ 34 w 212"/>
                <a:gd name="T77" fmla="*/ 120 h 441"/>
                <a:gd name="T78" fmla="*/ 29 w 212"/>
                <a:gd name="T79" fmla="*/ 137 h 441"/>
                <a:gd name="T80" fmla="*/ 27 w 212"/>
                <a:gd name="T81" fmla="*/ 152 h 441"/>
                <a:gd name="T82" fmla="*/ 24 w 212"/>
                <a:gd name="T83" fmla="*/ 165 h 441"/>
                <a:gd name="T84" fmla="*/ 23 w 212"/>
                <a:gd name="T85" fmla="*/ 178 h 441"/>
                <a:gd name="T86" fmla="*/ 24 w 212"/>
                <a:gd name="T87" fmla="*/ 189 h 441"/>
                <a:gd name="T88" fmla="*/ 25 w 212"/>
                <a:gd name="T89" fmla="*/ 199 h 441"/>
                <a:gd name="T90" fmla="*/ 27 w 212"/>
                <a:gd name="T91" fmla="*/ 206 h 441"/>
                <a:gd name="T92" fmla="*/ 30 w 212"/>
                <a:gd name="T93" fmla="*/ 210 h 441"/>
                <a:gd name="T94" fmla="*/ 34 w 212"/>
                <a:gd name="T95" fmla="*/ 212 h 441"/>
                <a:gd name="T96" fmla="*/ 38 w 212"/>
                <a:gd name="T97" fmla="*/ 213 h 441"/>
                <a:gd name="T98" fmla="*/ 42 w 212"/>
                <a:gd name="T99" fmla="*/ 213 h 441"/>
                <a:gd name="T100" fmla="*/ 38 w 212"/>
                <a:gd name="T101" fmla="*/ 215 h 441"/>
                <a:gd name="T102" fmla="*/ 35 w 212"/>
                <a:gd name="T103" fmla="*/ 217 h 441"/>
                <a:gd name="T104" fmla="*/ 32 w 212"/>
                <a:gd name="T105" fmla="*/ 218 h 441"/>
                <a:gd name="T106" fmla="*/ 29 w 212"/>
                <a:gd name="T107" fmla="*/ 220 h 441"/>
                <a:gd name="T108" fmla="*/ 27 w 212"/>
                <a:gd name="T109" fmla="*/ 220 h 441"/>
                <a:gd name="T110" fmla="*/ 24 w 212"/>
                <a:gd name="T111" fmla="*/ 220 h 441"/>
                <a:gd name="T112" fmla="*/ 21 w 212"/>
                <a:gd name="T113" fmla="*/ 220 h 441"/>
                <a:gd name="T114" fmla="*/ 18 w 212"/>
                <a:gd name="T115" fmla="*/ 220 h 441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212"/>
                <a:gd name="T175" fmla="*/ 0 h 441"/>
                <a:gd name="T176" fmla="*/ 212 w 212"/>
                <a:gd name="T177" fmla="*/ 441 h 441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212" h="441">
                  <a:moveTo>
                    <a:pt x="36" y="440"/>
                  </a:moveTo>
                  <a:lnTo>
                    <a:pt x="29" y="436"/>
                  </a:lnTo>
                  <a:lnTo>
                    <a:pt x="23" y="432"/>
                  </a:lnTo>
                  <a:lnTo>
                    <a:pt x="17" y="425"/>
                  </a:lnTo>
                  <a:lnTo>
                    <a:pt x="12" y="417"/>
                  </a:lnTo>
                  <a:lnTo>
                    <a:pt x="6" y="398"/>
                  </a:lnTo>
                  <a:lnTo>
                    <a:pt x="2" y="376"/>
                  </a:lnTo>
                  <a:lnTo>
                    <a:pt x="0" y="350"/>
                  </a:lnTo>
                  <a:lnTo>
                    <a:pt x="1" y="322"/>
                  </a:lnTo>
                  <a:lnTo>
                    <a:pt x="4" y="291"/>
                  </a:lnTo>
                  <a:lnTo>
                    <a:pt x="10" y="259"/>
                  </a:lnTo>
                  <a:lnTo>
                    <a:pt x="18" y="226"/>
                  </a:lnTo>
                  <a:lnTo>
                    <a:pt x="29" y="192"/>
                  </a:lnTo>
                  <a:lnTo>
                    <a:pt x="45" y="149"/>
                  </a:lnTo>
                  <a:lnTo>
                    <a:pt x="64" y="110"/>
                  </a:lnTo>
                  <a:lnTo>
                    <a:pt x="84" y="75"/>
                  </a:lnTo>
                  <a:lnTo>
                    <a:pt x="106" y="47"/>
                  </a:lnTo>
                  <a:lnTo>
                    <a:pt x="127" y="23"/>
                  </a:lnTo>
                  <a:lnTo>
                    <a:pt x="147" y="9"/>
                  </a:lnTo>
                  <a:lnTo>
                    <a:pt x="167" y="0"/>
                  </a:lnTo>
                  <a:lnTo>
                    <a:pt x="185" y="2"/>
                  </a:lnTo>
                  <a:lnTo>
                    <a:pt x="193" y="6"/>
                  </a:lnTo>
                  <a:lnTo>
                    <a:pt x="200" y="13"/>
                  </a:lnTo>
                  <a:lnTo>
                    <a:pt x="207" y="22"/>
                  </a:lnTo>
                  <a:lnTo>
                    <a:pt x="212" y="35"/>
                  </a:lnTo>
                  <a:lnTo>
                    <a:pt x="212" y="37"/>
                  </a:lnTo>
                  <a:lnTo>
                    <a:pt x="205" y="33"/>
                  </a:lnTo>
                  <a:lnTo>
                    <a:pt x="198" y="30"/>
                  </a:lnTo>
                  <a:lnTo>
                    <a:pt x="190" y="30"/>
                  </a:lnTo>
                  <a:lnTo>
                    <a:pt x="182" y="34"/>
                  </a:lnTo>
                  <a:lnTo>
                    <a:pt x="169" y="42"/>
                  </a:lnTo>
                  <a:lnTo>
                    <a:pt x="157" y="56"/>
                  </a:lnTo>
                  <a:lnTo>
                    <a:pt x="143" y="73"/>
                  </a:lnTo>
                  <a:lnTo>
                    <a:pt x="129" y="94"/>
                  </a:lnTo>
                  <a:lnTo>
                    <a:pt x="116" y="118"/>
                  </a:lnTo>
                  <a:lnTo>
                    <a:pt x="102" y="146"/>
                  </a:lnTo>
                  <a:lnTo>
                    <a:pt x="90" y="176"/>
                  </a:lnTo>
                  <a:lnTo>
                    <a:pt x="78" y="208"/>
                  </a:lnTo>
                  <a:lnTo>
                    <a:pt x="68" y="241"/>
                  </a:lnTo>
                  <a:lnTo>
                    <a:pt x="59" y="274"/>
                  </a:lnTo>
                  <a:lnTo>
                    <a:pt x="53" y="304"/>
                  </a:lnTo>
                  <a:lnTo>
                    <a:pt x="48" y="331"/>
                  </a:lnTo>
                  <a:lnTo>
                    <a:pt x="46" y="357"/>
                  </a:lnTo>
                  <a:lnTo>
                    <a:pt x="47" y="378"/>
                  </a:lnTo>
                  <a:lnTo>
                    <a:pt x="49" y="398"/>
                  </a:lnTo>
                  <a:lnTo>
                    <a:pt x="54" y="412"/>
                  </a:lnTo>
                  <a:lnTo>
                    <a:pt x="60" y="420"/>
                  </a:lnTo>
                  <a:lnTo>
                    <a:pt x="67" y="425"/>
                  </a:lnTo>
                  <a:lnTo>
                    <a:pt x="75" y="427"/>
                  </a:lnTo>
                  <a:lnTo>
                    <a:pt x="83" y="426"/>
                  </a:lnTo>
                  <a:lnTo>
                    <a:pt x="76" y="430"/>
                  </a:lnTo>
                  <a:lnTo>
                    <a:pt x="70" y="434"/>
                  </a:lnTo>
                  <a:lnTo>
                    <a:pt x="64" y="437"/>
                  </a:lnTo>
                  <a:lnTo>
                    <a:pt x="59" y="440"/>
                  </a:lnTo>
                  <a:lnTo>
                    <a:pt x="53" y="441"/>
                  </a:lnTo>
                  <a:lnTo>
                    <a:pt x="47" y="441"/>
                  </a:lnTo>
                  <a:lnTo>
                    <a:pt x="41" y="441"/>
                  </a:lnTo>
                  <a:lnTo>
                    <a:pt x="36" y="440"/>
                  </a:lnTo>
                  <a:close/>
                </a:path>
              </a:pathLst>
            </a:custGeom>
            <a:solidFill>
              <a:srgbClr val="EDF4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62" name="Freeform 128"/>
            <p:cNvSpPr>
              <a:spLocks/>
            </p:cNvSpPr>
            <p:nvPr/>
          </p:nvSpPr>
          <p:spPr bwMode="auto">
            <a:xfrm>
              <a:off x="4375" y="2476"/>
              <a:ext cx="32" cy="13"/>
            </a:xfrm>
            <a:custGeom>
              <a:avLst/>
              <a:gdLst>
                <a:gd name="T0" fmla="*/ 0 w 65"/>
                <a:gd name="T1" fmla="*/ 0 h 25"/>
                <a:gd name="T2" fmla="*/ 31 w 65"/>
                <a:gd name="T3" fmla="*/ 11 h 25"/>
                <a:gd name="T4" fmla="*/ 31 w 65"/>
                <a:gd name="T5" fmla="*/ 11 h 25"/>
                <a:gd name="T6" fmla="*/ 31 w 65"/>
                <a:gd name="T7" fmla="*/ 12 h 25"/>
                <a:gd name="T8" fmla="*/ 31 w 65"/>
                <a:gd name="T9" fmla="*/ 12 h 25"/>
                <a:gd name="T10" fmla="*/ 31 w 65"/>
                <a:gd name="T11" fmla="*/ 12 h 25"/>
                <a:gd name="T12" fmla="*/ 32 w 65"/>
                <a:gd name="T13" fmla="*/ 13 h 25"/>
                <a:gd name="T14" fmla="*/ 4 w 65"/>
                <a:gd name="T15" fmla="*/ 3 h 25"/>
                <a:gd name="T16" fmla="*/ 3 w 65"/>
                <a:gd name="T17" fmla="*/ 3 h 25"/>
                <a:gd name="T18" fmla="*/ 2 w 65"/>
                <a:gd name="T19" fmla="*/ 2 h 25"/>
                <a:gd name="T20" fmla="*/ 1 w 65"/>
                <a:gd name="T21" fmla="*/ 1 h 25"/>
                <a:gd name="T22" fmla="*/ 0 w 65"/>
                <a:gd name="T23" fmla="*/ 0 h 25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65"/>
                <a:gd name="T37" fmla="*/ 0 h 25"/>
                <a:gd name="T38" fmla="*/ 65 w 65"/>
                <a:gd name="T39" fmla="*/ 25 h 25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65" h="25">
                  <a:moveTo>
                    <a:pt x="0" y="0"/>
                  </a:moveTo>
                  <a:lnTo>
                    <a:pt x="62" y="21"/>
                  </a:lnTo>
                  <a:lnTo>
                    <a:pt x="63" y="23"/>
                  </a:lnTo>
                  <a:lnTo>
                    <a:pt x="63" y="24"/>
                  </a:lnTo>
                  <a:lnTo>
                    <a:pt x="65" y="25"/>
                  </a:lnTo>
                  <a:lnTo>
                    <a:pt x="9" y="6"/>
                  </a:lnTo>
                  <a:lnTo>
                    <a:pt x="7" y="5"/>
                  </a:lnTo>
                  <a:lnTo>
                    <a:pt x="5" y="4"/>
                  </a:lnTo>
                  <a:lnTo>
                    <a:pt x="2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7A0D3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63" name="Freeform 129"/>
            <p:cNvSpPr>
              <a:spLocks/>
            </p:cNvSpPr>
            <p:nvPr/>
          </p:nvSpPr>
          <p:spPr bwMode="auto">
            <a:xfrm>
              <a:off x="4411" y="2449"/>
              <a:ext cx="44" cy="43"/>
            </a:xfrm>
            <a:custGeom>
              <a:avLst/>
              <a:gdLst>
                <a:gd name="T0" fmla="*/ 44 w 88"/>
                <a:gd name="T1" fmla="*/ 6 h 88"/>
                <a:gd name="T2" fmla="*/ 41 w 88"/>
                <a:gd name="T3" fmla="*/ 12 h 88"/>
                <a:gd name="T4" fmla="*/ 38 w 88"/>
                <a:gd name="T5" fmla="*/ 18 h 88"/>
                <a:gd name="T6" fmla="*/ 35 w 88"/>
                <a:gd name="T7" fmla="*/ 22 h 88"/>
                <a:gd name="T8" fmla="*/ 31 w 88"/>
                <a:gd name="T9" fmla="*/ 27 h 88"/>
                <a:gd name="T10" fmla="*/ 27 w 88"/>
                <a:gd name="T11" fmla="*/ 31 h 88"/>
                <a:gd name="T12" fmla="*/ 24 w 88"/>
                <a:gd name="T13" fmla="*/ 34 h 88"/>
                <a:gd name="T14" fmla="*/ 21 w 88"/>
                <a:gd name="T15" fmla="*/ 38 h 88"/>
                <a:gd name="T16" fmla="*/ 18 w 88"/>
                <a:gd name="T17" fmla="*/ 40 h 88"/>
                <a:gd name="T18" fmla="*/ 14 w 88"/>
                <a:gd name="T19" fmla="*/ 42 h 88"/>
                <a:gd name="T20" fmla="*/ 12 w 88"/>
                <a:gd name="T21" fmla="*/ 43 h 88"/>
                <a:gd name="T22" fmla="*/ 10 w 88"/>
                <a:gd name="T23" fmla="*/ 43 h 88"/>
                <a:gd name="T24" fmla="*/ 7 w 88"/>
                <a:gd name="T25" fmla="*/ 43 h 88"/>
                <a:gd name="T26" fmla="*/ 5 w 88"/>
                <a:gd name="T27" fmla="*/ 43 h 88"/>
                <a:gd name="T28" fmla="*/ 3 w 88"/>
                <a:gd name="T29" fmla="*/ 41 h 88"/>
                <a:gd name="T30" fmla="*/ 1 w 88"/>
                <a:gd name="T31" fmla="*/ 39 h 88"/>
                <a:gd name="T32" fmla="*/ 0 w 88"/>
                <a:gd name="T33" fmla="*/ 37 h 88"/>
                <a:gd name="T34" fmla="*/ 3 w 88"/>
                <a:gd name="T35" fmla="*/ 31 h 88"/>
                <a:gd name="T36" fmla="*/ 6 w 88"/>
                <a:gd name="T37" fmla="*/ 25 h 88"/>
                <a:gd name="T38" fmla="*/ 10 w 88"/>
                <a:gd name="T39" fmla="*/ 21 h 88"/>
                <a:gd name="T40" fmla="*/ 13 w 88"/>
                <a:gd name="T41" fmla="*/ 16 h 88"/>
                <a:gd name="T42" fmla="*/ 17 w 88"/>
                <a:gd name="T43" fmla="*/ 12 h 88"/>
                <a:gd name="T44" fmla="*/ 20 w 88"/>
                <a:gd name="T45" fmla="*/ 8 h 88"/>
                <a:gd name="T46" fmla="*/ 23 w 88"/>
                <a:gd name="T47" fmla="*/ 5 h 88"/>
                <a:gd name="T48" fmla="*/ 27 w 88"/>
                <a:gd name="T49" fmla="*/ 3 h 88"/>
                <a:gd name="T50" fmla="*/ 29 w 88"/>
                <a:gd name="T51" fmla="*/ 1 h 88"/>
                <a:gd name="T52" fmla="*/ 32 w 88"/>
                <a:gd name="T53" fmla="*/ 0 h 88"/>
                <a:gd name="T54" fmla="*/ 35 w 88"/>
                <a:gd name="T55" fmla="*/ 0 h 88"/>
                <a:gd name="T56" fmla="*/ 37 w 88"/>
                <a:gd name="T57" fmla="*/ 0 h 88"/>
                <a:gd name="T58" fmla="*/ 39 w 88"/>
                <a:gd name="T59" fmla="*/ 0 h 88"/>
                <a:gd name="T60" fmla="*/ 41 w 88"/>
                <a:gd name="T61" fmla="*/ 2 h 88"/>
                <a:gd name="T62" fmla="*/ 43 w 88"/>
                <a:gd name="T63" fmla="*/ 4 h 88"/>
                <a:gd name="T64" fmla="*/ 44 w 88"/>
                <a:gd name="T65" fmla="*/ 6 h 88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88"/>
                <a:gd name="T100" fmla="*/ 0 h 88"/>
                <a:gd name="T101" fmla="*/ 88 w 88"/>
                <a:gd name="T102" fmla="*/ 88 h 88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88" h="88">
                  <a:moveTo>
                    <a:pt x="88" y="13"/>
                  </a:moveTo>
                  <a:lnTo>
                    <a:pt x="82" y="24"/>
                  </a:lnTo>
                  <a:lnTo>
                    <a:pt x="76" y="36"/>
                  </a:lnTo>
                  <a:lnTo>
                    <a:pt x="69" y="46"/>
                  </a:lnTo>
                  <a:lnTo>
                    <a:pt x="62" y="56"/>
                  </a:lnTo>
                  <a:lnTo>
                    <a:pt x="55" y="64"/>
                  </a:lnTo>
                  <a:lnTo>
                    <a:pt x="49" y="70"/>
                  </a:lnTo>
                  <a:lnTo>
                    <a:pt x="42" y="77"/>
                  </a:lnTo>
                  <a:lnTo>
                    <a:pt x="35" y="82"/>
                  </a:lnTo>
                  <a:lnTo>
                    <a:pt x="29" y="85"/>
                  </a:lnTo>
                  <a:lnTo>
                    <a:pt x="24" y="88"/>
                  </a:lnTo>
                  <a:lnTo>
                    <a:pt x="19" y="88"/>
                  </a:lnTo>
                  <a:lnTo>
                    <a:pt x="15" y="88"/>
                  </a:lnTo>
                  <a:lnTo>
                    <a:pt x="10" y="87"/>
                  </a:lnTo>
                  <a:lnTo>
                    <a:pt x="6" y="84"/>
                  </a:lnTo>
                  <a:lnTo>
                    <a:pt x="3" y="80"/>
                  </a:lnTo>
                  <a:lnTo>
                    <a:pt x="0" y="75"/>
                  </a:lnTo>
                  <a:lnTo>
                    <a:pt x="5" y="64"/>
                  </a:lnTo>
                  <a:lnTo>
                    <a:pt x="12" y="52"/>
                  </a:lnTo>
                  <a:lnTo>
                    <a:pt x="19" y="42"/>
                  </a:lnTo>
                  <a:lnTo>
                    <a:pt x="26" y="32"/>
                  </a:lnTo>
                  <a:lnTo>
                    <a:pt x="33" y="24"/>
                  </a:lnTo>
                  <a:lnTo>
                    <a:pt x="40" y="17"/>
                  </a:lnTo>
                  <a:lnTo>
                    <a:pt x="47" y="11"/>
                  </a:lnTo>
                  <a:lnTo>
                    <a:pt x="54" y="6"/>
                  </a:lnTo>
                  <a:lnTo>
                    <a:pt x="59" y="2"/>
                  </a:lnTo>
                  <a:lnTo>
                    <a:pt x="64" y="0"/>
                  </a:lnTo>
                  <a:lnTo>
                    <a:pt x="70" y="0"/>
                  </a:lnTo>
                  <a:lnTo>
                    <a:pt x="74" y="0"/>
                  </a:lnTo>
                  <a:lnTo>
                    <a:pt x="78" y="1"/>
                  </a:lnTo>
                  <a:lnTo>
                    <a:pt x="82" y="4"/>
                  </a:lnTo>
                  <a:lnTo>
                    <a:pt x="86" y="8"/>
                  </a:lnTo>
                  <a:lnTo>
                    <a:pt x="88" y="13"/>
                  </a:lnTo>
                  <a:close/>
                </a:path>
              </a:pathLst>
            </a:custGeom>
            <a:solidFill>
              <a:srgbClr val="E8F2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64" name="Freeform 130"/>
            <p:cNvSpPr>
              <a:spLocks/>
            </p:cNvSpPr>
            <p:nvPr/>
          </p:nvSpPr>
          <p:spPr bwMode="auto">
            <a:xfrm>
              <a:off x="4373" y="2438"/>
              <a:ext cx="66" cy="46"/>
            </a:xfrm>
            <a:custGeom>
              <a:avLst/>
              <a:gdLst>
                <a:gd name="T0" fmla="*/ 66 w 131"/>
                <a:gd name="T1" fmla="*/ 7 h 93"/>
                <a:gd name="T2" fmla="*/ 65 w 131"/>
                <a:gd name="T3" fmla="*/ 7 h 93"/>
                <a:gd name="T4" fmla="*/ 64 w 131"/>
                <a:gd name="T5" fmla="*/ 8 h 93"/>
                <a:gd name="T6" fmla="*/ 63 w 131"/>
                <a:gd name="T7" fmla="*/ 9 h 93"/>
                <a:gd name="T8" fmla="*/ 62 w 131"/>
                <a:gd name="T9" fmla="*/ 9 h 93"/>
                <a:gd name="T10" fmla="*/ 58 w 131"/>
                <a:gd name="T11" fmla="*/ 12 h 93"/>
                <a:gd name="T12" fmla="*/ 55 w 131"/>
                <a:gd name="T13" fmla="*/ 15 h 93"/>
                <a:gd name="T14" fmla="*/ 51 w 131"/>
                <a:gd name="T15" fmla="*/ 19 h 93"/>
                <a:gd name="T16" fmla="*/ 47 w 131"/>
                <a:gd name="T17" fmla="*/ 23 h 93"/>
                <a:gd name="T18" fmla="*/ 44 w 131"/>
                <a:gd name="T19" fmla="*/ 28 h 93"/>
                <a:gd name="T20" fmla="*/ 40 w 131"/>
                <a:gd name="T21" fmla="*/ 33 h 93"/>
                <a:gd name="T22" fmla="*/ 37 w 131"/>
                <a:gd name="T23" fmla="*/ 40 h 93"/>
                <a:gd name="T24" fmla="*/ 33 w 131"/>
                <a:gd name="T25" fmla="*/ 46 h 93"/>
                <a:gd name="T26" fmla="*/ 0 w 131"/>
                <a:gd name="T27" fmla="*/ 35 h 93"/>
                <a:gd name="T28" fmla="*/ 3 w 131"/>
                <a:gd name="T29" fmla="*/ 29 h 93"/>
                <a:gd name="T30" fmla="*/ 6 w 131"/>
                <a:gd name="T31" fmla="*/ 23 h 93"/>
                <a:gd name="T32" fmla="*/ 9 w 131"/>
                <a:gd name="T33" fmla="*/ 18 h 93"/>
                <a:gd name="T34" fmla="*/ 13 w 131"/>
                <a:gd name="T35" fmla="*/ 13 h 93"/>
                <a:gd name="T36" fmla="*/ 16 w 131"/>
                <a:gd name="T37" fmla="*/ 9 h 93"/>
                <a:gd name="T38" fmla="*/ 20 w 131"/>
                <a:gd name="T39" fmla="*/ 6 h 93"/>
                <a:gd name="T40" fmla="*/ 23 w 131"/>
                <a:gd name="T41" fmla="*/ 2 h 93"/>
                <a:gd name="T42" fmla="*/ 26 w 131"/>
                <a:gd name="T43" fmla="*/ 0 h 93"/>
                <a:gd name="T44" fmla="*/ 27 w 131"/>
                <a:gd name="T45" fmla="*/ 11 h 93"/>
                <a:gd name="T46" fmla="*/ 43 w 131"/>
                <a:gd name="T47" fmla="*/ 17 h 93"/>
                <a:gd name="T48" fmla="*/ 43 w 131"/>
                <a:gd name="T49" fmla="*/ 16 h 93"/>
                <a:gd name="T50" fmla="*/ 51 w 131"/>
                <a:gd name="T51" fmla="*/ 6 h 93"/>
                <a:gd name="T52" fmla="*/ 51 w 131"/>
                <a:gd name="T53" fmla="*/ 6 h 93"/>
                <a:gd name="T54" fmla="*/ 51 w 131"/>
                <a:gd name="T55" fmla="*/ 5 h 93"/>
                <a:gd name="T56" fmla="*/ 53 w 131"/>
                <a:gd name="T57" fmla="*/ 3 h 93"/>
                <a:gd name="T58" fmla="*/ 56 w 131"/>
                <a:gd name="T59" fmla="*/ 4 h 93"/>
                <a:gd name="T60" fmla="*/ 59 w 131"/>
                <a:gd name="T61" fmla="*/ 5 h 93"/>
                <a:gd name="T62" fmla="*/ 63 w 131"/>
                <a:gd name="T63" fmla="*/ 6 h 93"/>
                <a:gd name="T64" fmla="*/ 66 w 131"/>
                <a:gd name="T65" fmla="*/ 7 h 93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31"/>
                <a:gd name="T100" fmla="*/ 0 h 93"/>
                <a:gd name="T101" fmla="*/ 131 w 131"/>
                <a:gd name="T102" fmla="*/ 93 h 93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31" h="93">
                  <a:moveTo>
                    <a:pt x="131" y="14"/>
                  </a:moveTo>
                  <a:lnTo>
                    <a:pt x="129" y="15"/>
                  </a:lnTo>
                  <a:lnTo>
                    <a:pt x="128" y="17"/>
                  </a:lnTo>
                  <a:lnTo>
                    <a:pt x="125" y="18"/>
                  </a:lnTo>
                  <a:lnTo>
                    <a:pt x="123" y="19"/>
                  </a:lnTo>
                  <a:lnTo>
                    <a:pt x="116" y="25"/>
                  </a:lnTo>
                  <a:lnTo>
                    <a:pt x="109" y="30"/>
                  </a:lnTo>
                  <a:lnTo>
                    <a:pt x="101" y="38"/>
                  </a:lnTo>
                  <a:lnTo>
                    <a:pt x="94" y="47"/>
                  </a:lnTo>
                  <a:lnTo>
                    <a:pt x="87" y="57"/>
                  </a:lnTo>
                  <a:lnTo>
                    <a:pt x="80" y="67"/>
                  </a:lnTo>
                  <a:lnTo>
                    <a:pt x="73" y="80"/>
                  </a:lnTo>
                  <a:lnTo>
                    <a:pt x="66" y="93"/>
                  </a:lnTo>
                  <a:lnTo>
                    <a:pt x="0" y="70"/>
                  </a:lnTo>
                  <a:lnTo>
                    <a:pt x="5" y="58"/>
                  </a:lnTo>
                  <a:lnTo>
                    <a:pt x="12" y="47"/>
                  </a:lnTo>
                  <a:lnTo>
                    <a:pt x="18" y="36"/>
                  </a:lnTo>
                  <a:lnTo>
                    <a:pt x="25" y="27"/>
                  </a:lnTo>
                  <a:lnTo>
                    <a:pt x="32" y="19"/>
                  </a:lnTo>
                  <a:lnTo>
                    <a:pt x="39" y="12"/>
                  </a:lnTo>
                  <a:lnTo>
                    <a:pt x="45" y="5"/>
                  </a:lnTo>
                  <a:lnTo>
                    <a:pt x="51" y="0"/>
                  </a:lnTo>
                  <a:lnTo>
                    <a:pt x="53" y="23"/>
                  </a:lnTo>
                  <a:lnTo>
                    <a:pt x="85" y="34"/>
                  </a:lnTo>
                  <a:lnTo>
                    <a:pt x="85" y="32"/>
                  </a:lnTo>
                  <a:lnTo>
                    <a:pt x="102" y="12"/>
                  </a:lnTo>
                  <a:lnTo>
                    <a:pt x="102" y="11"/>
                  </a:lnTo>
                  <a:lnTo>
                    <a:pt x="106" y="6"/>
                  </a:lnTo>
                  <a:lnTo>
                    <a:pt x="111" y="8"/>
                  </a:lnTo>
                  <a:lnTo>
                    <a:pt x="118" y="10"/>
                  </a:lnTo>
                  <a:lnTo>
                    <a:pt x="125" y="12"/>
                  </a:lnTo>
                  <a:lnTo>
                    <a:pt x="131" y="14"/>
                  </a:lnTo>
                  <a:close/>
                </a:path>
              </a:pathLst>
            </a:custGeom>
            <a:solidFill>
              <a:srgbClr val="EDF4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65" name="Freeform 131"/>
            <p:cNvSpPr>
              <a:spLocks/>
            </p:cNvSpPr>
            <p:nvPr/>
          </p:nvSpPr>
          <p:spPr bwMode="auto">
            <a:xfrm>
              <a:off x="4387" y="2668"/>
              <a:ext cx="59" cy="76"/>
            </a:xfrm>
            <a:custGeom>
              <a:avLst/>
              <a:gdLst>
                <a:gd name="T0" fmla="*/ 39 w 119"/>
                <a:gd name="T1" fmla="*/ 73 h 153"/>
                <a:gd name="T2" fmla="*/ 39 w 119"/>
                <a:gd name="T3" fmla="*/ 74 h 153"/>
                <a:gd name="T4" fmla="*/ 38 w 119"/>
                <a:gd name="T5" fmla="*/ 74 h 153"/>
                <a:gd name="T6" fmla="*/ 37 w 119"/>
                <a:gd name="T7" fmla="*/ 75 h 153"/>
                <a:gd name="T8" fmla="*/ 37 w 119"/>
                <a:gd name="T9" fmla="*/ 75 h 153"/>
                <a:gd name="T10" fmla="*/ 35 w 119"/>
                <a:gd name="T11" fmla="*/ 76 h 153"/>
                <a:gd name="T12" fmla="*/ 33 w 119"/>
                <a:gd name="T13" fmla="*/ 76 h 153"/>
                <a:gd name="T14" fmla="*/ 31 w 119"/>
                <a:gd name="T15" fmla="*/ 76 h 153"/>
                <a:gd name="T16" fmla="*/ 28 w 119"/>
                <a:gd name="T17" fmla="*/ 76 h 153"/>
                <a:gd name="T18" fmla="*/ 25 w 119"/>
                <a:gd name="T19" fmla="*/ 76 h 153"/>
                <a:gd name="T20" fmla="*/ 22 w 119"/>
                <a:gd name="T21" fmla="*/ 76 h 153"/>
                <a:gd name="T22" fmla="*/ 19 w 119"/>
                <a:gd name="T23" fmla="*/ 75 h 153"/>
                <a:gd name="T24" fmla="*/ 17 w 119"/>
                <a:gd name="T25" fmla="*/ 74 h 153"/>
                <a:gd name="T26" fmla="*/ 13 w 119"/>
                <a:gd name="T27" fmla="*/ 72 h 153"/>
                <a:gd name="T28" fmla="*/ 9 w 119"/>
                <a:gd name="T29" fmla="*/ 71 h 153"/>
                <a:gd name="T30" fmla="*/ 6 w 119"/>
                <a:gd name="T31" fmla="*/ 69 h 153"/>
                <a:gd name="T32" fmla="*/ 3 w 119"/>
                <a:gd name="T33" fmla="*/ 67 h 153"/>
                <a:gd name="T34" fmla="*/ 2 w 119"/>
                <a:gd name="T35" fmla="*/ 65 h 153"/>
                <a:gd name="T36" fmla="*/ 0 w 119"/>
                <a:gd name="T37" fmla="*/ 63 h 153"/>
                <a:gd name="T38" fmla="*/ 0 w 119"/>
                <a:gd name="T39" fmla="*/ 62 h 153"/>
                <a:gd name="T40" fmla="*/ 0 w 119"/>
                <a:gd name="T41" fmla="*/ 60 h 153"/>
                <a:gd name="T42" fmla="*/ 20 w 119"/>
                <a:gd name="T43" fmla="*/ 0 h 153"/>
                <a:gd name="T44" fmla="*/ 21 w 119"/>
                <a:gd name="T45" fmla="*/ 2 h 153"/>
                <a:gd name="T46" fmla="*/ 23 w 119"/>
                <a:gd name="T47" fmla="*/ 3 h 153"/>
                <a:gd name="T48" fmla="*/ 25 w 119"/>
                <a:gd name="T49" fmla="*/ 5 h 153"/>
                <a:gd name="T50" fmla="*/ 27 w 119"/>
                <a:gd name="T51" fmla="*/ 7 h 153"/>
                <a:gd name="T52" fmla="*/ 29 w 119"/>
                <a:gd name="T53" fmla="*/ 8 h 153"/>
                <a:gd name="T54" fmla="*/ 32 w 119"/>
                <a:gd name="T55" fmla="*/ 10 h 153"/>
                <a:gd name="T56" fmla="*/ 35 w 119"/>
                <a:gd name="T57" fmla="*/ 11 h 153"/>
                <a:gd name="T58" fmla="*/ 38 w 119"/>
                <a:gd name="T59" fmla="*/ 12 h 153"/>
                <a:gd name="T60" fmla="*/ 41 w 119"/>
                <a:gd name="T61" fmla="*/ 13 h 153"/>
                <a:gd name="T62" fmla="*/ 44 w 119"/>
                <a:gd name="T63" fmla="*/ 14 h 153"/>
                <a:gd name="T64" fmla="*/ 47 w 119"/>
                <a:gd name="T65" fmla="*/ 14 h 153"/>
                <a:gd name="T66" fmla="*/ 49 w 119"/>
                <a:gd name="T67" fmla="*/ 14 h 153"/>
                <a:gd name="T68" fmla="*/ 52 w 119"/>
                <a:gd name="T69" fmla="*/ 14 h 153"/>
                <a:gd name="T70" fmla="*/ 55 w 119"/>
                <a:gd name="T71" fmla="*/ 14 h 153"/>
                <a:gd name="T72" fmla="*/ 57 w 119"/>
                <a:gd name="T73" fmla="*/ 14 h 153"/>
                <a:gd name="T74" fmla="*/ 59 w 119"/>
                <a:gd name="T75" fmla="*/ 13 h 153"/>
                <a:gd name="T76" fmla="*/ 39 w 119"/>
                <a:gd name="T77" fmla="*/ 73 h 153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119"/>
                <a:gd name="T118" fmla="*/ 0 h 153"/>
                <a:gd name="T119" fmla="*/ 119 w 119"/>
                <a:gd name="T120" fmla="*/ 153 h 153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119" h="153">
                  <a:moveTo>
                    <a:pt x="79" y="147"/>
                  </a:moveTo>
                  <a:lnTo>
                    <a:pt x="79" y="148"/>
                  </a:lnTo>
                  <a:lnTo>
                    <a:pt x="77" y="149"/>
                  </a:lnTo>
                  <a:lnTo>
                    <a:pt x="75" y="150"/>
                  </a:lnTo>
                  <a:lnTo>
                    <a:pt x="74" y="151"/>
                  </a:lnTo>
                  <a:lnTo>
                    <a:pt x="71" y="152"/>
                  </a:lnTo>
                  <a:lnTo>
                    <a:pt x="67" y="153"/>
                  </a:lnTo>
                  <a:lnTo>
                    <a:pt x="63" y="153"/>
                  </a:lnTo>
                  <a:lnTo>
                    <a:pt x="57" y="153"/>
                  </a:lnTo>
                  <a:lnTo>
                    <a:pt x="51" y="153"/>
                  </a:lnTo>
                  <a:lnTo>
                    <a:pt x="45" y="152"/>
                  </a:lnTo>
                  <a:lnTo>
                    <a:pt x="39" y="151"/>
                  </a:lnTo>
                  <a:lnTo>
                    <a:pt x="34" y="149"/>
                  </a:lnTo>
                  <a:lnTo>
                    <a:pt x="26" y="145"/>
                  </a:lnTo>
                  <a:lnTo>
                    <a:pt x="19" y="142"/>
                  </a:lnTo>
                  <a:lnTo>
                    <a:pt x="13" y="138"/>
                  </a:lnTo>
                  <a:lnTo>
                    <a:pt x="7" y="134"/>
                  </a:lnTo>
                  <a:lnTo>
                    <a:pt x="4" y="130"/>
                  </a:lnTo>
                  <a:lnTo>
                    <a:pt x="1" y="127"/>
                  </a:lnTo>
                  <a:lnTo>
                    <a:pt x="0" y="124"/>
                  </a:lnTo>
                  <a:lnTo>
                    <a:pt x="0" y="120"/>
                  </a:lnTo>
                  <a:lnTo>
                    <a:pt x="41" y="0"/>
                  </a:lnTo>
                  <a:lnTo>
                    <a:pt x="43" y="4"/>
                  </a:lnTo>
                  <a:lnTo>
                    <a:pt x="46" y="7"/>
                  </a:lnTo>
                  <a:lnTo>
                    <a:pt x="50" y="11"/>
                  </a:lnTo>
                  <a:lnTo>
                    <a:pt x="54" y="14"/>
                  </a:lnTo>
                  <a:lnTo>
                    <a:pt x="59" y="16"/>
                  </a:lnTo>
                  <a:lnTo>
                    <a:pt x="65" y="20"/>
                  </a:lnTo>
                  <a:lnTo>
                    <a:pt x="71" y="22"/>
                  </a:lnTo>
                  <a:lnTo>
                    <a:pt x="76" y="24"/>
                  </a:lnTo>
                  <a:lnTo>
                    <a:pt x="82" y="27"/>
                  </a:lnTo>
                  <a:lnTo>
                    <a:pt x="88" y="28"/>
                  </a:lnTo>
                  <a:lnTo>
                    <a:pt x="94" y="29"/>
                  </a:lnTo>
                  <a:lnTo>
                    <a:pt x="99" y="29"/>
                  </a:lnTo>
                  <a:lnTo>
                    <a:pt x="105" y="29"/>
                  </a:lnTo>
                  <a:lnTo>
                    <a:pt x="110" y="29"/>
                  </a:lnTo>
                  <a:lnTo>
                    <a:pt x="114" y="28"/>
                  </a:lnTo>
                  <a:lnTo>
                    <a:pt x="119" y="27"/>
                  </a:lnTo>
                  <a:lnTo>
                    <a:pt x="79" y="147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66" name="Freeform 132"/>
            <p:cNvSpPr>
              <a:spLocks/>
            </p:cNvSpPr>
            <p:nvPr/>
          </p:nvSpPr>
          <p:spPr bwMode="auto">
            <a:xfrm>
              <a:off x="4410" y="2657"/>
              <a:ext cx="39" cy="20"/>
            </a:xfrm>
            <a:custGeom>
              <a:avLst/>
              <a:gdLst>
                <a:gd name="T0" fmla="*/ 39 w 80"/>
                <a:gd name="T1" fmla="*/ 14 h 41"/>
                <a:gd name="T2" fmla="*/ 39 w 80"/>
                <a:gd name="T3" fmla="*/ 16 h 41"/>
                <a:gd name="T4" fmla="*/ 39 w 80"/>
                <a:gd name="T5" fmla="*/ 17 h 41"/>
                <a:gd name="T6" fmla="*/ 38 w 80"/>
                <a:gd name="T7" fmla="*/ 18 h 41"/>
                <a:gd name="T8" fmla="*/ 37 w 80"/>
                <a:gd name="T9" fmla="*/ 19 h 41"/>
                <a:gd name="T10" fmla="*/ 35 w 80"/>
                <a:gd name="T11" fmla="*/ 20 h 41"/>
                <a:gd name="T12" fmla="*/ 33 w 80"/>
                <a:gd name="T13" fmla="*/ 20 h 41"/>
                <a:gd name="T14" fmla="*/ 30 w 80"/>
                <a:gd name="T15" fmla="*/ 20 h 41"/>
                <a:gd name="T16" fmla="*/ 28 w 80"/>
                <a:gd name="T17" fmla="*/ 20 h 41"/>
                <a:gd name="T18" fmla="*/ 25 w 80"/>
                <a:gd name="T19" fmla="*/ 20 h 41"/>
                <a:gd name="T20" fmla="*/ 22 w 80"/>
                <a:gd name="T21" fmla="*/ 20 h 41"/>
                <a:gd name="T22" fmla="*/ 20 w 80"/>
                <a:gd name="T23" fmla="*/ 19 h 41"/>
                <a:gd name="T24" fmla="*/ 17 w 80"/>
                <a:gd name="T25" fmla="*/ 18 h 41"/>
                <a:gd name="T26" fmla="*/ 13 w 80"/>
                <a:gd name="T27" fmla="*/ 17 h 41"/>
                <a:gd name="T28" fmla="*/ 10 w 80"/>
                <a:gd name="T29" fmla="*/ 15 h 41"/>
                <a:gd name="T30" fmla="*/ 6 w 80"/>
                <a:gd name="T31" fmla="*/ 13 h 41"/>
                <a:gd name="T32" fmla="*/ 4 w 80"/>
                <a:gd name="T33" fmla="*/ 11 h 41"/>
                <a:gd name="T34" fmla="*/ 2 w 80"/>
                <a:gd name="T35" fmla="*/ 9 h 41"/>
                <a:gd name="T36" fmla="*/ 0 w 80"/>
                <a:gd name="T37" fmla="*/ 7 h 41"/>
                <a:gd name="T38" fmla="*/ 0 w 80"/>
                <a:gd name="T39" fmla="*/ 5 h 41"/>
                <a:gd name="T40" fmla="*/ 0 w 80"/>
                <a:gd name="T41" fmla="*/ 3 h 41"/>
                <a:gd name="T42" fmla="*/ 1 w 80"/>
                <a:gd name="T43" fmla="*/ 2 h 41"/>
                <a:gd name="T44" fmla="*/ 3 w 80"/>
                <a:gd name="T45" fmla="*/ 1 h 41"/>
                <a:gd name="T46" fmla="*/ 5 w 80"/>
                <a:gd name="T47" fmla="*/ 0 h 41"/>
                <a:gd name="T48" fmla="*/ 9 w 80"/>
                <a:gd name="T49" fmla="*/ 0 h 41"/>
                <a:gd name="T50" fmla="*/ 7 w 80"/>
                <a:gd name="T51" fmla="*/ 3 h 41"/>
                <a:gd name="T52" fmla="*/ 11 w 80"/>
                <a:gd name="T53" fmla="*/ 5 h 41"/>
                <a:gd name="T54" fmla="*/ 13 w 80"/>
                <a:gd name="T55" fmla="*/ 0 h 41"/>
                <a:gd name="T56" fmla="*/ 15 w 80"/>
                <a:gd name="T57" fmla="*/ 1 h 41"/>
                <a:gd name="T58" fmla="*/ 18 w 80"/>
                <a:gd name="T59" fmla="*/ 1 h 41"/>
                <a:gd name="T60" fmla="*/ 19 w 80"/>
                <a:gd name="T61" fmla="*/ 2 h 41"/>
                <a:gd name="T62" fmla="*/ 21 w 80"/>
                <a:gd name="T63" fmla="*/ 2 h 41"/>
                <a:gd name="T64" fmla="*/ 18 w 80"/>
                <a:gd name="T65" fmla="*/ 13 h 41"/>
                <a:gd name="T66" fmla="*/ 22 w 80"/>
                <a:gd name="T67" fmla="*/ 14 h 41"/>
                <a:gd name="T68" fmla="*/ 25 w 80"/>
                <a:gd name="T69" fmla="*/ 4 h 41"/>
                <a:gd name="T70" fmla="*/ 26 w 80"/>
                <a:gd name="T71" fmla="*/ 4 h 41"/>
                <a:gd name="T72" fmla="*/ 27 w 80"/>
                <a:gd name="T73" fmla="*/ 5 h 41"/>
                <a:gd name="T74" fmla="*/ 28 w 80"/>
                <a:gd name="T75" fmla="*/ 5 h 41"/>
                <a:gd name="T76" fmla="*/ 28 w 80"/>
                <a:gd name="T77" fmla="*/ 5 h 41"/>
                <a:gd name="T78" fmla="*/ 28 w 80"/>
                <a:gd name="T79" fmla="*/ 6 h 41"/>
                <a:gd name="T80" fmla="*/ 32 w 80"/>
                <a:gd name="T81" fmla="*/ 8 h 41"/>
                <a:gd name="T82" fmla="*/ 32 w 80"/>
                <a:gd name="T83" fmla="*/ 7 h 41"/>
                <a:gd name="T84" fmla="*/ 35 w 80"/>
                <a:gd name="T85" fmla="*/ 9 h 41"/>
                <a:gd name="T86" fmla="*/ 36 w 80"/>
                <a:gd name="T87" fmla="*/ 10 h 41"/>
                <a:gd name="T88" fmla="*/ 37 w 80"/>
                <a:gd name="T89" fmla="*/ 12 h 41"/>
                <a:gd name="T90" fmla="*/ 39 w 80"/>
                <a:gd name="T91" fmla="*/ 14 h 41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w 80"/>
                <a:gd name="T139" fmla="*/ 0 h 41"/>
                <a:gd name="T140" fmla="*/ 80 w 80"/>
                <a:gd name="T141" fmla="*/ 41 h 41"/>
              </a:gdLst>
              <a:ahLst/>
              <a:cxnLst>
                <a:cxn ang="T92">
                  <a:pos x="T0" y="T1"/>
                </a:cxn>
                <a:cxn ang="T93">
                  <a:pos x="T2" y="T3"/>
                </a:cxn>
                <a:cxn ang="T94">
                  <a:pos x="T4" y="T5"/>
                </a:cxn>
                <a:cxn ang="T95">
                  <a:pos x="T6" y="T7"/>
                </a:cxn>
                <a:cxn ang="T96">
                  <a:pos x="T8" y="T9"/>
                </a:cxn>
                <a:cxn ang="T97">
                  <a:pos x="T10" y="T11"/>
                </a:cxn>
                <a:cxn ang="T98">
                  <a:pos x="T12" y="T13"/>
                </a:cxn>
                <a:cxn ang="T99">
                  <a:pos x="T14" y="T15"/>
                </a:cxn>
                <a:cxn ang="T100">
                  <a:pos x="T16" y="T17"/>
                </a:cxn>
                <a:cxn ang="T101">
                  <a:pos x="T18" y="T19"/>
                </a:cxn>
                <a:cxn ang="T102">
                  <a:pos x="T20" y="T21"/>
                </a:cxn>
                <a:cxn ang="T103">
                  <a:pos x="T22" y="T23"/>
                </a:cxn>
                <a:cxn ang="T104">
                  <a:pos x="T24" y="T25"/>
                </a:cxn>
                <a:cxn ang="T105">
                  <a:pos x="T26" y="T27"/>
                </a:cxn>
                <a:cxn ang="T106">
                  <a:pos x="T28" y="T29"/>
                </a:cxn>
                <a:cxn ang="T107">
                  <a:pos x="T30" y="T31"/>
                </a:cxn>
                <a:cxn ang="T108">
                  <a:pos x="T32" y="T33"/>
                </a:cxn>
                <a:cxn ang="T109">
                  <a:pos x="T34" y="T35"/>
                </a:cxn>
                <a:cxn ang="T110">
                  <a:pos x="T36" y="T37"/>
                </a:cxn>
                <a:cxn ang="T111">
                  <a:pos x="T38" y="T39"/>
                </a:cxn>
                <a:cxn ang="T112">
                  <a:pos x="T40" y="T41"/>
                </a:cxn>
                <a:cxn ang="T113">
                  <a:pos x="T42" y="T43"/>
                </a:cxn>
                <a:cxn ang="T114">
                  <a:pos x="T44" y="T45"/>
                </a:cxn>
                <a:cxn ang="T115">
                  <a:pos x="T46" y="T47"/>
                </a:cxn>
                <a:cxn ang="T116">
                  <a:pos x="T48" y="T49"/>
                </a:cxn>
                <a:cxn ang="T117">
                  <a:pos x="T50" y="T51"/>
                </a:cxn>
                <a:cxn ang="T118">
                  <a:pos x="T52" y="T53"/>
                </a:cxn>
                <a:cxn ang="T119">
                  <a:pos x="T54" y="T55"/>
                </a:cxn>
                <a:cxn ang="T120">
                  <a:pos x="T56" y="T57"/>
                </a:cxn>
                <a:cxn ang="T121">
                  <a:pos x="T58" y="T59"/>
                </a:cxn>
                <a:cxn ang="T122">
                  <a:pos x="T60" y="T61"/>
                </a:cxn>
                <a:cxn ang="T123">
                  <a:pos x="T62" y="T63"/>
                </a:cxn>
                <a:cxn ang="T124">
                  <a:pos x="T64" y="T65"/>
                </a:cxn>
                <a:cxn ang="T125">
                  <a:pos x="T66" y="T67"/>
                </a:cxn>
                <a:cxn ang="T126">
                  <a:pos x="T68" y="T69"/>
                </a:cxn>
                <a:cxn ang="T127">
                  <a:pos x="T70" y="T71"/>
                </a:cxn>
                <a:cxn ang="T128">
                  <a:pos x="T72" y="T73"/>
                </a:cxn>
                <a:cxn ang="T129">
                  <a:pos x="T74" y="T75"/>
                </a:cxn>
                <a:cxn ang="T130">
                  <a:pos x="T76" y="T77"/>
                </a:cxn>
                <a:cxn ang="T131">
                  <a:pos x="T78" y="T79"/>
                </a:cxn>
                <a:cxn ang="T132">
                  <a:pos x="T80" y="T81"/>
                </a:cxn>
                <a:cxn ang="T133">
                  <a:pos x="T82" y="T83"/>
                </a:cxn>
                <a:cxn ang="T134">
                  <a:pos x="T84" y="T85"/>
                </a:cxn>
                <a:cxn ang="T135">
                  <a:pos x="T86" y="T87"/>
                </a:cxn>
                <a:cxn ang="T136">
                  <a:pos x="T88" y="T89"/>
                </a:cxn>
                <a:cxn ang="T137">
                  <a:pos x="T90" y="T91"/>
                </a:cxn>
              </a:cxnLst>
              <a:rect l="T138" t="T139" r="T140" b="T141"/>
              <a:pathLst>
                <a:path w="80" h="41">
                  <a:moveTo>
                    <a:pt x="79" y="28"/>
                  </a:moveTo>
                  <a:lnTo>
                    <a:pt x="80" y="32"/>
                  </a:lnTo>
                  <a:lnTo>
                    <a:pt x="80" y="34"/>
                  </a:lnTo>
                  <a:lnTo>
                    <a:pt x="77" y="36"/>
                  </a:lnTo>
                  <a:lnTo>
                    <a:pt x="75" y="38"/>
                  </a:lnTo>
                  <a:lnTo>
                    <a:pt x="72" y="40"/>
                  </a:lnTo>
                  <a:lnTo>
                    <a:pt x="67" y="41"/>
                  </a:lnTo>
                  <a:lnTo>
                    <a:pt x="62" y="41"/>
                  </a:lnTo>
                  <a:lnTo>
                    <a:pt x="57" y="41"/>
                  </a:lnTo>
                  <a:lnTo>
                    <a:pt x="52" y="41"/>
                  </a:lnTo>
                  <a:lnTo>
                    <a:pt x="46" y="40"/>
                  </a:lnTo>
                  <a:lnTo>
                    <a:pt x="41" y="38"/>
                  </a:lnTo>
                  <a:lnTo>
                    <a:pt x="35" y="37"/>
                  </a:lnTo>
                  <a:lnTo>
                    <a:pt x="27" y="34"/>
                  </a:lnTo>
                  <a:lnTo>
                    <a:pt x="20" y="30"/>
                  </a:lnTo>
                  <a:lnTo>
                    <a:pt x="13" y="27"/>
                  </a:lnTo>
                  <a:lnTo>
                    <a:pt x="8" y="22"/>
                  </a:lnTo>
                  <a:lnTo>
                    <a:pt x="4" y="18"/>
                  </a:lnTo>
                  <a:lnTo>
                    <a:pt x="1" y="14"/>
                  </a:lnTo>
                  <a:lnTo>
                    <a:pt x="0" y="11"/>
                  </a:lnTo>
                  <a:lnTo>
                    <a:pt x="0" y="7"/>
                  </a:lnTo>
                  <a:lnTo>
                    <a:pt x="3" y="4"/>
                  </a:lnTo>
                  <a:lnTo>
                    <a:pt x="6" y="2"/>
                  </a:lnTo>
                  <a:lnTo>
                    <a:pt x="11" y="0"/>
                  </a:lnTo>
                  <a:lnTo>
                    <a:pt x="18" y="0"/>
                  </a:lnTo>
                  <a:lnTo>
                    <a:pt x="15" y="7"/>
                  </a:lnTo>
                  <a:lnTo>
                    <a:pt x="23" y="10"/>
                  </a:lnTo>
                  <a:lnTo>
                    <a:pt x="27" y="0"/>
                  </a:lnTo>
                  <a:lnTo>
                    <a:pt x="31" y="2"/>
                  </a:lnTo>
                  <a:lnTo>
                    <a:pt x="36" y="3"/>
                  </a:lnTo>
                  <a:lnTo>
                    <a:pt x="39" y="4"/>
                  </a:lnTo>
                  <a:lnTo>
                    <a:pt x="44" y="5"/>
                  </a:lnTo>
                  <a:lnTo>
                    <a:pt x="37" y="27"/>
                  </a:lnTo>
                  <a:lnTo>
                    <a:pt x="45" y="29"/>
                  </a:lnTo>
                  <a:lnTo>
                    <a:pt x="52" y="8"/>
                  </a:lnTo>
                  <a:lnTo>
                    <a:pt x="53" y="8"/>
                  </a:lnTo>
                  <a:lnTo>
                    <a:pt x="56" y="10"/>
                  </a:lnTo>
                  <a:lnTo>
                    <a:pt x="57" y="10"/>
                  </a:lnTo>
                  <a:lnTo>
                    <a:pt x="58" y="11"/>
                  </a:lnTo>
                  <a:lnTo>
                    <a:pt x="57" y="13"/>
                  </a:lnTo>
                  <a:lnTo>
                    <a:pt x="66" y="17"/>
                  </a:lnTo>
                  <a:lnTo>
                    <a:pt x="66" y="15"/>
                  </a:lnTo>
                  <a:lnTo>
                    <a:pt x="71" y="18"/>
                  </a:lnTo>
                  <a:lnTo>
                    <a:pt x="74" y="21"/>
                  </a:lnTo>
                  <a:lnTo>
                    <a:pt x="76" y="25"/>
                  </a:lnTo>
                  <a:lnTo>
                    <a:pt x="79" y="28"/>
                  </a:lnTo>
                  <a:close/>
                </a:path>
              </a:pathLst>
            </a:custGeom>
            <a:solidFill>
              <a:srgbClr val="E8F2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67" name="Freeform 133"/>
            <p:cNvSpPr>
              <a:spLocks/>
            </p:cNvSpPr>
            <p:nvPr/>
          </p:nvSpPr>
          <p:spPr bwMode="auto">
            <a:xfrm>
              <a:off x="4521" y="2098"/>
              <a:ext cx="185" cy="485"/>
            </a:xfrm>
            <a:custGeom>
              <a:avLst/>
              <a:gdLst>
                <a:gd name="T0" fmla="*/ 8 w 370"/>
                <a:gd name="T1" fmla="*/ 309 h 970"/>
                <a:gd name="T2" fmla="*/ 14 w 370"/>
                <a:gd name="T3" fmla="*/ 276 h 970"/>
                <a:gd name="T4" fmla="*/ 23 w 370"/>
                <a:gd name="T5" fmla="*/ 241 h 970"/>
                <a:gd name="T6" fmla="*/ 38 w 370"/>
                <a:gd name="T7" fmla="*/ 199 h 970"/>
                <a:gd name="T8" fmla="*/ 62 w 370"/>
                <a:gd name="T9" fmla="*/ 144 h 970"/>
                <a:gd name="T10" fmla="*/ 90 w 370"/>
                <a:gd name="T11" fmla="*/ 95 h 970"/>
                <a:gd name="T12" fmla="*/ 119 w 370"/>
                <a:gd name="T13" fmla="*/ 53 h 970"/>
                <a:gd name="T14" fmla="*/ 148 w 370"/>
                <a:gd name="T15" fmla="*/ 22 h 970"/>
                <a:gd name="T16" fmla="*/ 172 w 370"/>
                <a:gd name="T17" fmla="*/ 4 h 970"/>
                <a:gd name="T18" fmla="*/ 182 w 370"/>
                <a:gd name="T19" fmla="*/ 0 h 970"/>
                <a:gd name="T20" fmla="*/ 182 w 370"/>
                <a:gd name="T21" fmla="*/ 7 h 970"/>
                <a:gd name="T22" fmla="*/ 175 w 370"/>
                <a:gd name="T23" fmla="*/ 18 h 970"/>
                <a:gd name="T24" fmla="*/ 167 w 370"/>
                <a:gd name="T25" fmla="*/ 28 h 970"/>
                <a:gd name="T26" fmla="*/ 155 w 370"/>
                <a:gd name="T27" fmla="*/ 29 h 970"/>
                <a:gd name="T28" fmla="*/ 152 w 370"/>
                <a:gd name="T29" fmla="*/ 34 h 970"/>
                <a:gd name="T30" fmla="*/ 145 w 370"/>
                <a:gd name="T31" fmla="*/ 51 h 970"/>
                <a:gd name="T32" fmla="*/ 133 w 370"/>
                <a:gd name="T33" fmla="*/ 71 h 970"/>
                <a:gd name="T34" fmla="*/ 123 w 370"/>
                <a:gd name="T35" fmla="*/ 84 h 970"/>
                <a:gd name="T36" fmla="*/ 116 w 370"/>
                <a:gd name="T37" fmla="*/ 91 h 970"/>
                <a:gd name="T38" fmla="*/ 114 w 370"/>
                <a:gd name="T39" fmla="*/ 92 h 970"/>
                <a:gd name="T40" fmla="*/ 112 w 370"/>
                <a:gd name="T41" fmla="*/ 102 h 970"/>
                <a:gd name="T42" fmla="*/ 104 w 370"/>
                <a:gd name="T43" fmla="*/ 123 h 970"/>
                <a:gd name="T44" fmla="*/ 94 w 370"/>
                <a:gd name="T45" fmla="*/ 150 h 970"/>
                <a:gd name="T46" fmla="*/ 84 w 370"/>
                <a:gd name="T47" fmla="*/ 169 h 970"/>
                <a:gd name="T48" fmla="*/ 77 w 370"/>
                <a:gd name="T49" fmla="*/ 179 h 970"/>
                <a:gd name="T50" fmla="*/ 74 w 370"/>
                <a:gd name="T51" fmla="*/ 194 h 970"/>
                <a:gd name="T52" fmla="*/ 60 w 370"/>
                <a:gd name="T53" fmla="*/ 237 h 970"/>
                <a:gd name="T54" fmla="*/ 50 w 370"/>
                <a:gd name="T55" fmla="*/ 261 h 970"/>
                <a:gd name="T56" fmla="*/ 44 w 370"/>
                <a:gd name="T57" fmla="*/ 274 h 970"/>
                <a:gd name="T58" fmla="*/ 42 w 370"/>
                <a:gd name="T59" fmla="*/ 287 h 970"/>
                <a:gd name="T60" fmla="*/ 32 w 370"/>
                <a:gd name="T61" fmla="*/ 337 h 970"/>
                <a:gd name="T62" fmla="*/ 21 w 370"/>
                <a:gd name="T63" fmla="*/ 368 h 970"/>
                <a:gd name="T64" fmla="*/ 21 w 370"/>
                <a:gd name="T65" fmla="*/ 368 h 970"/>
                <a:gd name="T66" fmla="*/ 23 w 370"/>
                <a:gd name="T67" fmla="*/ 376 h 970"/>
                <a:gd name="T68" fmla="*/ 20 w 370"/>
                <a:gd name="T69" fmla="*/ 411 h 970"/>
                <a:gd name="T70" fmla="*/ 12 w 370"/>
                <a:gd name="T71" fmla="*/ 442 h 970"/>
                <a:gd name="T72" fmla="*/ 12 w 370"/>
                <a:gd name="T73" fmla="*/ 444 h 970"/>
                <a:gd name="T74" fmla="*/ 13 w 370"/>
                <a:gd name="T75" fmla="*/ 445 h 970"/>
                <a:gd name="T76" fmla="*/ 22 w 370"/>
                <a:gd name="T77" fmla="*/ 453 h 970"/>
                <a:gd name="T78" fmla="*/ 22 w 370"/>
                <a:gd name="T79" fmla="*/ 478 h 970"/>
                <a:gd name="T80" fmla="*/ 8 w 370"/>
                <a:gd name="T81" fmla="*/ 465 h 970"/>
                <a:gd name="T82" fmla="*/ 0 w 370"/>
                <a:gd name="T83" fmla="*/ 400 h 970"/>
                <a:gd name="T84" fmla="*/ 8 w 370"/>
                <a:gd name="T85" fmla="*/ 309 h 970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370"/>
                <a:gd name="T130" fmla="*/ 0 h 970"/>
                <a:gd name="T131" fmla="*/ 370 w 370"/>
                <a:gd name="T132" fmla="*/ 970 h 970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370" h="970">
                  <a:moveTo>
                    <a:pt x="16" y="618"/>
                  </a:moveTo>
                  <a:lnTo>
                    <a:pt x="16" y="618"/>
                  </a:lnTo>
                  <a:lnTo>
                    <a:pt x="19" y="596"/>
                  </a:lnTo>
                  <a:lnTo>
                    <a:pt x="24" y="573"/>
                  </a:lnTo>
                  <a:lnTo>
                    <a:pt x="29" y="551"/>
                  </a:lnTo>
                  <a:lnTo>
                    <a:pt x="34" y="528"/>
                  </a:lnTo>
                  <a:lnTo>
                    <a:pt x="40" y="505"/>
                  </a:lnTo>
                  <a:lnTo>
                    <a:pt x="46" y="481"/>
                  </a:lnTo>
                  <a:lnTo>
                    <a:pt x="53" y="458"/>
                  </a:lnTo>
                  <a:lnTo>
                    <a:pt x="61" y="435"/>
                  </a:lnTo>
                  <a:lnTo>
                    <a:pt x="75" y="397"/>
                  </a:lnTo>
                  <a:lnTo>
                    <a:pt x="90" y="360"/>
                  </a:lnTo>
                  <a:lnTo>
                    <a:pt x="107" y="323"/>
                  </a:lnTo>
                  <a:lnTo>
                    <a:pt x="124" y="287"/>
                  </a:lnTo>
                  <a:lnTo>
                    <a:pt x="142" y="253"/>
                  </a:lnTo>
                  <a:lnTo>
                    <a:pt x="161" y="221"/>
                  </a:lnTo>
                  <a:lnTo>
                    <a:pt x="180" y="189"/>
                  </a:lnTo>
                  <a:lnTo>
                    <a:pt x="199" y="159"/>
                  </a:lnTo>
                  <a:lnTo>
                    <a:pt x="219" y="132"/>
                  </a:lnTo>
                  <a:lnTo>
                    <a:pt x="238" y="106"/>
                  </a:lnTo>
                  <a:lnTo>
                    <a:pt x="258" y="82"/>
                  </a:lnTo>
                  <a:lnTo>
                    <a:pt x="276" y="61"/>
                  </a:lnTo>
                  <a:lnTo>
                    <a:pt x="295" y="44"/>
                  </a:lnTo>
                  <a:lnTo>
                    <a:pt x="312" y="28"/>
                  </a:lnTo>
                  <a:lnTo>
                    <a:pt x="329" y="17"/>
                  </a:lnTo>
                  <a:lnTo>
                    <a:pt x="344" y="7"/>
                  </a:lnTo>
                  <a:lnTo>
                    <a:pt x="351" y="4"/>
                  </a:lnTo>
                  <a:lnTo>
                    <a:pt x="358" y="2"/>
                  </a:lnTo>
                  <a:lnTo>
                    <a:pt x="364" y="0"/>
                  </a:lnTo>
                  <a:lnTo>
                    <a:pt x="370" y="0"/>
                  </a:lnTo>
                  <a:lnTo>
                    <a:pt x="367" y="7"/>
                  </a:lnTo>
                  <a:lnTo>
                    <a:pt x="364" y="14"/>
                  </a:lnTo>
                  <a:lnTo>
                    <a:pt x="359" y="21"/>
                  </a:lnTo>
                  <a:lnTo>
                    <a:pt x="355" y="29"/>
                  </a:lnTo>
                  <a:lnTo>
                    <a:pt x="350" y="36"/>
                  </a:lnTo>
                  <a:lnTo>
                    <a:pt x="344" y="43"/>
                  </a:lnTo>
                  <a:lnTo>
                    <a:pt x="339" y="50"/>
                  </a:lnTo>
                  <a:lnTo>
                    <a:pt x="333" y="56"/>
                  </a:lnTo>
                  <a:lnTo>
                    <a:pt x="325" y="59"/>
                  </a:lnTo>
                  <a:lnTo>
                    <a:pt x="317" y="58"/>
                  </a:lnTo>
                  <a:lnTo>
                    <a:pt x="310" y="57"/>
                  </a:lnTo>
                  <a:lnTo>
                    <a:pt x="306" y="56"/>
                  </a:lnTo>
                  <a:lnTo>
                    <a:pt x="305" y="61"/>
                  </a:lnTo>
                  <a:lnTo>
                    <a:pt x="303" y="68"/>
                  </a:lnTo>
                  <a:lnTo>
                    <a:pt x="299" y="79"/>
                  </a:lnTo>
                  <a:lnTo>
                    <a:pt x="295" y="89"/>
                  </a:lnTo>
                  <a:lnTo>
                    <a:pt x="289" y="102"/>
                  </a:lnTo>
                  <a:lnTo>
                    <a:pt x="282" y="114"/>
                  </a:lnTo>
                  <a:lnTo>
                    <a:pt x="274" y="128"/>
                  </a:lnTo>
                  <a:lnTo>
                    <a:pt x="266" y="142"/>
                  </a:lnTo>
                  <a:lnTo>
                    <a:pt x="259" y="153"/>
                  </a:lnTo>
                  <a:lnTo>
                    <a:pt x="253" y="161"/>
                  </a:lnTo>
                  <a:lnTo>
                    <a:pt x="246" y="168"/>
                  </a:lnTo>
                  <a:lnTo>
                    <a:pt x="241" y="173"/>
                  </a:lnTo>
                  <a:lnTo>
                    <a:pt x="236" y="178"/>
                  </a:lnTo>
                  <a:lnTo>
                    <a:pt x="233" y="181"/>
                  </a:lnTo>
                  <a:lnTo>
                    <a:pt x="230" y="182"/>
                  </a:lnTo>
                  <a:lnTo>
                    <a:pt x="229" y="184"/>
                  </a:lnTo>
                  <a:lnTo>
                    <a:pt x="229" y="188"/>
                  </a:lnTo>
                  <a:lnTo>
                    <a:pt x="227" y="195"/>
                  </a:lnTo>
                  <a:lnTo>
                    <a:pt x="224" y="204"/>
                  </a:lnTo>
                  <a:lnTo>
                    <a:pt x="221" y="216"/>
                  </a:lnTo>
                  <a:lnTo>
                    <a:pt x="215" y="231"/>
                  </a:lnTo>
                  <a:lnTo>
                    <a:pt x="209" y="246"/>
                  </a:lnTo>
                  <a:lnTo>
                    <a:pt x="203" y="264"/>
                  </a:lnTo>
                  <a:lnTo>
                    <a:pt x="195" y="283"/>
                  </a:lnTo>
                  <a:lnTo>
                    <a:pt x="188" y="299"/>
                  </a:lnTo>
                  <a:lnTo>
                    <a:pt x="180" y="313"/>
                  </a:lnTo>
                  <a:lnTo>
                    <a:pt x="173" y="325"/>
                  </a:lnTo>
                  <a:lnTo>
                    <a:pt x="167" y="337"/>
                  </a:lnTo>
                  <a:lnTo>
                    <a:pt x="161" y="345"/>
                  </a:lnTo>
                  <a:lnTo>
                    <a:pt x="156" y="352"/>
                  </a:lnTo>
                  <a:lnTo>
                    <a:pt x="154" y="357"/>
                  </a:lnTo>
                  <a:lnTo>
                    <a:pt x="153" y="358"/>
                  </a:lnTo>
                  <a:lnTo>
                    <a:pt x="152" y="366"/>
                  </a:lnTo>
                  <a:lnTo>
                    <a:pt x="147" y="387"/>
                  </a:lnTo>
                  <a:lnTo>
                    <a:pt x="139" y="418"/>
                  </a:lnTo>
                  <a:lnTo>
                    <a:pt x="128" y="455"/>
                  </a:lnTo>
                  <a:lnTo>
                    <a:pt x="121" y="474"/>
                  </a:lnTo>
                  <a:lnTo>
                    <a:pt x="114" y="491"/>
                  </a:lnTo>
                  <a:lnTo>
                    <a:pt x="107" y="508"/>
                  </a:lnTo>
                  <a:lnTo>
                    <a:pt x="101" y="521"/>
                  </a:lnTo>
                  <a:lnTo>
                    <a:pt x="95" y="533"/>
                  </a:lnTo>
                  <a:lnTo>
                    <a:pt x="91" y="542"/>
                  </a:lnTo>
                  <a:lnTo>
                    <a:pt x="87" y="548"/>
                  </a:lnTo>
                  <a:lnTo>
                    <a:pt x="86" y="550"/>
                  </a:lnTo>
                  <a:lnTo>
                    <a:pt x="86" y="557"/>
                  </a:lnTo>
                  <a:lnTo>
                    <a:pt x="84" y="574"/>
                  </a:lnTo>
                  <a:lnTo>
                    <a:pt x="80" y="602"/>
                  </a:lnTo>
                  <a:lnTo>
                    <a:pt x="75" y="634"/>
                  </a:lnTo>
                  <a:lnTo>
                    <a:pt x="64" y="674"/>
                  </a:lnTo>
                  <a:lnTo>
                    <a:pt x="54" y="705"/>
                  </a:lnTo>
                  <a:lnTo>
                    <a:pt x="46" y="727"/>
                  </a:lnTo>
                  <a:lnTo>
                    <a:pt x="42" y="735"/>
                  </a:lnTo>
                  <a:lnTo>
                    <a:pt x="42" y="736"/>
                  </a:lnTo>
                  <a:lnTo>
                    <a:pt x="41" y="736"/>
                  </a:lnTo>
                  <a:lnTo>
                    <a:pt x="40" y="737"/>
                  </a:lnTo>
                  <a:lnTo>
                    <a:pt x="41" y="740"/>
                  </a:lnTo>
                  <a:lnTo>
                    <a:pt x="45" y="751"/>
                  </a:lnTo>
                  <a:lnTo>
                    <a:pt x="46" y="768"/>
                  </a:lnTo>
                  <a:lnTo>
                    <a:pt x="45" y="791"/>
                  </a:lnTo>
                  <a:lnTo>
                    <a:pt x="40" y="822"/>
                  </a:lnTo>
                  <a:lnTo>
                    <a:pt x="35" y="850"/>
                  </a:lnTo>
                  <a:lnTo>
                    <a:pt x="30" y="872"/>
                  </a:lnTo>
                  <a:lnTo>
                    <a:pt x="24" y="884"/>
                  </a:lnTo>
                  <a:lnTo>
                    <a:pt x="25" y="884"/>
                  </a:lnTo>
                  <a:lnTo>
                    <a:pt x="24" y="886"/>
                  </a:lnTo>
                  <a:lnTo>
                    <a:pt x="24" y="887"/>
                  </a:lnTo>
                  <a:lnTo>
                    <a:pt x="24" y="888"/>
                  </a:lnTo>
                  <a:lnTo>
                    <a:pt x="23" y="889"/>
                  </a:lnTo>
                  <a:lnTo>
                    <a:pt x="26" y="890"/>
                  </a:lnTo>
                  <a:lnTo>
                    <a:pt x="32" y="893"/>
                  </a:lnTo>
                  <a:lnTo>
                    <a:pt x="39" y="898"/>
                  </a:lnTo>
                  <a:lnTo>
                    <a:pt x="44" y="905"/>
                  </a:lnTo>
                  <a:lnTo>
                    <a:pt x="45" y="921"/>
                  </a:lnTo>
                  <a:lnTo>
                    <a:pt x="45" y="939"/>
                  </a:lnTo>
                  <a:lnTo>
                    <a:pt x="44" y="955"/>
                  </a:lnTo>
                  <a:lnTo>
                    <a:pt x="40" y="970"/>
                  </a:lnTo>
                  <a:lnTo>
                    <a:pt x="26" y="955"/>
                  </a:lnTo>
                  <a:lnTo>
                    <a:pt x="16" y="929"/>
                  </a:lnTo>
                  <a:lnTo>
                    <a:pt x="8" y="895"/>
                  </a:lnTo>
                  <a:lnTo>
                    <a:pt x="2" y="851"/>
                  </a:lnTo>
                  <a:lnTo>
                    <a:pt x="0" y="800"/>
                  </a:lnTo>
                  <a:lnTo>
                    <a:pt x="2" y="744"/>
                  </a:lnTo>
                  <a:lnTo>
                    <a:pt x="7" y="683"/>
                  </a:lnTo>
                  <a:lnTo>
                    <a:pt x="16" y="618"/>
                  </a:lnTo>
                  <a:close/>
                </a:path>
              </a:pathLst>
            </a:custGeom>
            <a:solidFill>
              <a:srgbClr val="F9FC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68" name="Freeform 134"/>
            <p:cNvSpPr>
              <a:spLocks/>
            </p:cNvSpPr>
            <p:nvPr/>
          </p:nvSpPr>
          <p:spPr bwMode="auto">
            <a:xfrm>
              <a:off x="4552" y="2578"/>
              <a:ext cx="10" cy="11"/>
            </a:xfrm>
            <a:custGeom>
              <a:avLst/>
              <a:gdLst>
                <a:gd name="T0" fmla="*/ 0 w 21"/>
                <a:gd name="T1" fmla="*/ 3 h 23"/>
                <a:gd name="T2" fmla="*/ 0 w 21"/>
                <a:gd name="T3" fmla="*/ 3 h 23"/>
                <a:gd name="T4" fmla="*/ 0 w 21"/>
                <a:gd name="T5" fmla="*/ 2 h 23"/>
                <a:gd name="T6" fmla="*/ 0 w 21"/>
                <a:gd name="T7" fmla="*/ 2 h 23"/>
                <a:gd name="T8" fmla="*/ 0 w 21"/>
                <a:gd name="T9" fmla="*/ 2 h 23"/>
                <a:gd name="T10" fmla="*/ 1 w 21"/>
                <a:gd name="T11" fmla="*/ 1 h 23"/>
                <a:gd name="T12" fmla="*/ 3 w 21"/>
                <a:gd name="T13" fmla="*/ 0 h 23"/>
                <a:gd name="T14" fmla="*/ 5 w 21"/>
                <a:gd name="T15" fmla="*/ 0 h 23"/>
                <a:gd name="T16" fmla="*/ 6 w 21"/>
                <a:gd name="T17" fmla="*/ 0 h 23"/>
                <a:gd name="T18" fmla="*/ 8 w 21"/>
                <a:gd name="T19" fmla="*/ 1 h 23"/>
                <a:gd name="T20" fmla="*/ 9 w 21"/>
                <a:gd name="T21" fmla="*/ 4 h 23"/>
                <a:gd name="T22" fmla="*/ 10 w 21"/>
                <a:gd name="T23" fmla="*/ 7 h 23"/>
                <a:gd name="T24" fmla="*/ 10 w 21"/>
                <a:gd name="T25" fmla="*/ 11 h 23"/>
                <a:gd name="T26" fmla="*/ 7 w 21"/>
                <a:gd name="T27" fmla="*/ 9 h 23"/>
                <a:gd name="T28" fmla="*/ 4 w 21"/>
                <a:gd name="T29" fmla="*/ 6 h 23"/>
                <a:gd name="T30" fmla="*/ 1 w 21"/>
                <a:gd name="T31" fmla="*/ 4 h 23"/>
                <a:gd name="T32" fmla="*/ 0 w 21"/>
                <a:gd name="T33" fmla="*/ 3 h 23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21"/>
                <a:gd name="T52" fmla="*/ 0 h 23"/>
                <a:gd name="T53" fmla="*/ 21 w 21"/>
                <a:gd name="T54" fmla="*/ 23 h 23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21" h="23">
                  <a:moveTo>
                    <a:pt x="1" y="6"/>
                  </a:moveTo>
                  <a:lnTo>
                    <a:pt x="0" y="6"/>
                  </a:lnTo>
                  <a:lnTo>
                    <a:pt x="0" y="5"/>
                  </a:lnTo>
                  <a:lnTo>
                    <a:pt x="0" y="4"/>
                  </a:lnTo>
                  <a:lnTo>
                    <a:pt x="3" y="2"/>
                  </a:lnTo>
                  <a:lnTo>
                    <a:pt x="7" y="0"/>
                  </a:lnTo>
                  <a:lnTo>
                    <a:pt x="10" y="0"/>
                  </a:lnTo>
                  <a:lnTo>
                    <a:pt x="13" y="0"/>
                  </a:lnTo>
                  <a:lnTo>
                    <a:pt x="16" y="3"/>
                  </a:lnTo>
                  <a:lnTo>
                    <a:pt x="19" y="8"/>
                  </a:lnTo>
                  <a:lnTo>
                    <a:pt x="21" y="15"/>
                  </a:lnTo>
                  <a:lnTo>
                    <a:pt x="21" y="23"/>
                  </a:lnTo>
                  <a:lnTo>
                    <a:pt x="14" y="18"/>
                  </a:lnTo>
                  <a:lnTo>
                    <a:pt x="8" y="13"/>
                  </a:lnTo>
                  <a:lnTo>
                    <a:pt x="3" y="8"/>
                  </a:lnTo>
                  <a:lnTo>
                    <a:pt x="1" y="6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69" name="Freeform 135"/>
            <p:cNvSpPr>
              <a:spLocks/>
            </p:cNvSpPr>
            <p:nvPr/>
          </p:nvSpPr>
          <p:spPr bwMode="auto">
            <a:xfrm>
              <a:off x="4542" y="2475"/>
              <a:ext cx="49" cy="106"/>
            </a:xfrm>
            <a:custGeom>
              <a:avLst/>
              <a:gdLst>
                <a:gd name="T0" fmla="*/ 41 w 98"/>
                <a:gd name="T1" fmla="*/ 88 h 213"/>
                <a:gd name="T2" fmla="*/ 37 w 98"/>
                <a:gd name="T3" fmla="*/ 92 h 213"/>
                <a:gd name="T4" fmla="*/ 33 w 98"/>
                <a:gd name="T5" fmla="*/ 96 h 213"/>
                <a:gd name="T6" fmla="*/ 29 w 98"/>
                <a:gd name="T7" fmla="*/ 101 h 213"/>
                <a:gd name="T8" fmla="*/ 26 w 98"/>
                <a:gd name="T9" fmla="*/ 106 h 213"/>
                <a:gd name="T10" fmla="*/ 25 w 98"/>
                <a:gd name="T11" fmla="*/ 103 h 213"/>
                <a:gd name="T12" fmla="*/ 23 w 98"/>
                <a:gd name="T13" fmla="*/ 101 h 213"/>
                <a:gd name="T14" fmla="*/ 21 w 98"/>
                <a:gd name="T15" fmla="*/ 98 h 213"/>
                <a:gd name="T16" fmla="*/ 18 w 98"/>
                <a:gd name="T17" fmla="*/ 97 h 213"/>
                <a:gd name="T18" fmla="*/ 15 w 98"/>
                <a:gd name="T19" fmla="*/ 97 h 213"/>
                <a:gd name="T20" fmla="*/ 13 w 98"/>
                <a:gd name="T21" fmla="*/ 97 h 213"/>
                <a:gd name="T22" fmla="*/ 11 w 98"/>
                <a:gd name="T23" fmla="*/ 98 h 213"/>
                <a:gd name="T24" fmla="*/ 7 w 98"/>
                <a:gd name="T25" fmla="*/ 99 h 213"/>
                <a:gd name="T26" fmla="*/ 8 w 98"/>
                <a:gd name="T27" fmla="*/ 93 h 213"/>
                <a:gd name="T28" fmla="*/ 8 w 98"/>
                <a:gd name="T29" fmla="*/ 87 h 213"/>
                <a:gd name="T30" fmla="*/ 8 w 98"/>
                <a:gd name="T31" fmla="*/ 80 h 213"/>
                <a:gd name="T32" fmla="*/ 7 w 98"/>
                <a:gd name="T33" fmla="*/ 75 h 213"/>
                <a:gd name="T34" fmla="*/ 6 w 98"/>
                <a:gd name="T35" fmla="*/ 70 h 213"/>
                <a:gd name="T36" fmla="*/ 5 w 98"/>
                <a:gd name="T37" fmla="*/ 65 h 213"/>
                <a:gd name="T38" fmla="*/ 3 w 98"/>
                <a:gd name="T39" fmla="*/ 63 h 213"/>
                <a:gd name="T40" fmla="*/ 0 w 98"/>
                <a:gd name="T41" fmla="*/ 61 h 213"/>
                <a:gd name="T42" fmla="*/ 3 w 98"/>
                <a:gd name="T43" fmla="*/ 53 h 213"/>
                <a:gd name="T44" fmla="*/ 5 w 98"/>
                <a:gd name="T45" fmla="*/ 42 h 213"/>
                <a:gd name="T46" fmla="*/ 6 w 98"/>
                <a:gd name="T47" fmla="*/ 31 h 213"/>
                <a:gd name="T48" fmla="*/ 8 w 98"/>
                <a:gd name="T49" fmla="*/ 19 h 213"/>
                <a:gd name="T50" fmla="*/ 9 w 98"/>
                <a:gd name="T51" fmla="*/ 15 h 213"/>
                <a:gd name="T52" fmla="*/ 9 w 98"/>
                <a:gd name="T53" fmla="*/ 11 h 213"/>
                <a:gd name="T54" fmla="*/ 10 w 98"/>
                <a:gd name="T55" fmla="*/ 7 h 213"/>
                <a:gd name="T56" fmla="*/ 10 w 98"/>
                <a:gd name="T57" fmla="*/ 4 h 213"/>
                <a:gd name="T58" fmla="*/ 12 w 98"/>
                <a:gd name="T59" fmla="*/ 3 h 213"/>
                <a:gd name="T60" fmla="*/ 14 w 98"/>
                <a:gd name="T61" fmla="*/ 3 h 213"/>
                <a:gd name="T62" fmla="*/ 18 w 98"/>
                <a:gd name="T63" fmla="*/ 2 h 213"/>
                <a:gd name="T64" fmla="*/ 21 w 98"/>
                <a:gd name="T65" fmla="*/ 0 h 213"/>
                <a:gd name="T66" fmla="*/ 23 w 98"/>
                <a:gd name="T67" fmla="*/ 14 h 213"/>
                <a:gd name="T68" fmla="*/ 26 w 98"/>
                <a:gd name="T69" fmla="*/ 27 h 213"/>
                <a:gd name="T70" fmla="*/ 30 w 98"/>
                <a:gd name="T71" fmla="*/ 39 h 213"/>
                <a:gd name="T72" fmla="*/ 35 w 98"/>
                <a:gd name="T73" fmla="*/ 50 h 213"/>
                <a:gd name="T74" fmla="*/ 39 w 98"/>
                <a:gd name="T75" fmla="*/ 61 h 213"/>
                <a:gd name="T76" fmla="*/ 43 w 98"/>
                <a:gd name="T77" fmla="*/ 70 h 213"/>
                <a:gd name="T78" fmla="*/ 46 w 98"/>
                <a:gd name="T79" fmla="*/ 76 h 213"/>
                <a:gd name="T80" fmla="*/ 49 w 98"/>
                <a:gd name="T81" fmla="*/ 82 h 213"/>
                <a:gd name="T82" fmla="*/ 48 w 98"/>
                <a:gd name="T83" fmla="*/ 83 h 213"/>
                <a:gd name="T84" fmla="*/ 45 w 98"/>
                <a:gd name="T85" fmla="*/ 84 h 213"/>
                <a:gd name="T86" fmla="*/ 43 w 98"/>
                <a:gd name="T87" fmla="*/ 86 h 213"/>
                <a:gd name="T88" fmla="*/ 41 w 98"/>
                <a:gd name="T89" fmla="*/ 88 h 213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98"/>
                <a:gd name="T136" fmla="*/ 0 h 213"/>
                <a:gd name="T137" fmla="*/ 98 w 98"/>
                <a:gd name="T138" fmla="*/ 213 h 213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98" h="213">
                  <a:moveTo>
                    <a:pt x="81" y="176"/>
                  </a:moveTo>
                  <a:lnTo>
                    <a:pt x="73" y="184"/>
                  </a:lnTo>
                  <a:lnTo>
                    <a:pt x="66" y="193"/>
                  </a:lnTo>
                  <a:lnTo>
                    <a:pt x="59" y="203"/>
                  </a:lnTo>
                  <a:lnTo>
                    <a:pt x="52" y="213"/>
                  </a:lnTo>
                  <a:lnTo>
                    <a:pt x="50" y="206"/>
                  </a:lnTo>
                  <a:lnTo>
                    <a:pt x="46" y="202"/>
                  </a:lnTo>
                  <a:lnTo>
                    <a:pt x="42" y="197"/>
                  </a:lnTo>
                  <a:lnTo>
                    <a:pt x="36" y="195"/>
                  </a:lnTo>
                  <a:lnTo>
                    <a:pt x="31" y="194"/>
                  </a:lnTo>
                  <a:lnTo>
                    <a:pt x="26" y="194"/>
                  </a:lnTo>
                  <a:lnTo>
                    <a:pt x="21" y="196"/>
                  </a:lnTo>
                  <a:lnTo>
                    <a:pt x="15" y="198"/>
                  </a:lnTo>
                  <a:lnTo>
                    <a:pt x="16" y="187"/>
                  </a:lnTo>
                  <a:lnTo>
                    <a:pt x="16" y="174"/>
                  </a:lnTo>
                  <a:lnTo>
                    <a:pt x="16" y="161"/>
                  </a:lnTo>
                  <a:lnTo>
                    <a:pt x="14" y="150"/>
                  </a:lnTo>
                  <a:lnTo>
                    <a:pt x="12" y="140"/>
                  </a:lnTo>
                  <a:lnTo>
                    <a:pt x="9" y="131"/>
                  </a:lnTo>
                  <a:lnTo>
                    <a:pt x="5" y="126"/>
                  </a:lnTo>
                  <a:lnTo>
                    <a:pt x="0" y="123"/>
                  </a:lnTo>
                  <a:lnTo>
                    <a:pt x="5" y="106"/>
                  </a:lnTo>
                  <a:lnTo>
                    <a:pt x="9" y="85"/>
                  </a:lnTo>
                  <a:lnTo>
                    <a:pt x="13" y="62"/>
                  </a:lnTo>
                  <a:lnTo>
                    <a:pt x="16" y="39"/>
                  </a:lnTo>
                  <a:lnTo>
                    <a:pt x="18" y="30"/>
                  </a:lnTo>
                  <a:lnTo>
                    <a:pt x="18" y="22"/>
                  </a:lnTo>
                  <a:lnTo>
                    <a:pt x="19" y="15"/>
                  </a:lnTo>
                  <a:lnTo>
                    <a:pt x="19" y="8"/>
                  </a:lnTo>
                  <a:lnTo>
                    <a:pt x="24" y="7"/>
                  </a:lnTo>
                  <a:lnTo>
                    <a:pt x="29" y="6"/>
                  </a:lnTo>
                  <a:lnTo>
                    <a:pt x="35" y="4"/>
                  </a:lnTo>
                  <a:lnTo>
                    <a:pt x="41" y="0"/>
                  </a:lnTo>
                  <a:lnTo>
                    <a:pt x="45" y="28"/>
                  </a:lnTo>
                  <a:lnTo>
                    <a:pt x="52" y="54"/>
                  </a:lnTo>
                  <a:lnTo>
                    <a:pt x="60" y="78"/>
                  </a:lnTo>
                  <a:lnTo>
                    <a:pt x="69" y="101"/>
                  </a:lnTo>
                  <a:lnTo>
                    <a:pt x="77" y="122"/>
                  </a:lnTo>
                  <a:lnTo>
                    <a:pt x="86" y="140"/>
                  </a:lnTo>
                  <a:lnTo>
                    <a:pt x="92" y="153"/>
                  </a:lnTo>
                  <a:lnTo>
                    <a:pt x="98" y="164"/>
                  </a:lnTo>
                  <a:lnTo>
                    <a:pt x="95" y="166"/>
                  </a:lnTo>
                  <a:lnTo>
                    <a:pt x="90" y="168"/>
                  </a:lnTo>
                  <a:lnTo>
                    <a:pt x="86" y="172"/>
                  </a:lnTo>
                  <a:lnTo>
                    <a:pt x="81" y="176"/>
                  </a:lnTo>
                  <a:close/>
                </a:path>
              </a:pathLst>
            </a:custGeom>
            <a:solidFill>
              <a:srgbClr val="82ADE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70" name="Freeform 136"/>
            <p:cNvSpPr>
              <a:spLocks/>
            </p:cNvSpPr>
            <p:nvPr/>
          </p:nvSpPr>
          <p:spPr bwMode="auto">
            <a:xfrm>
              <a:off x="4567" y="2428"/>
              <a:ext cx="67" cy="127"/>
            </a:xfrm>
            <a:custGeom>
              <a:avLst/>
              <a:gdLst>
                <a:gd name="T0" fmla="*/ 48 w 132"/>
                <a:gd name="T1" fmla="*/ 92 h 252"/>
                <a:gd name="T2" fmla="*/ 45 w 132"/>
                <a:gd name="T3" fmla="*/ 97 h 252"/>
                <a:gd name="T4" fmla="*/ 43 w 132"/>
                <a:gd name="T5" fmla="*/ 102 h 252"/>
                <a:gd name="T6" fmla="*/ 40 w 132"/>
                <a:gd name="T7" fmla="*/ 106 h 252"/>
                <a:gd name="T8" fmla="*/ 38 w 132"/>
                <a:gd name="T9" fmla="*/ 110 h 252"/>
                <a:gd name="T10" fmla="*/ 35 w 132"/>
                <a:gd name="T11" fmla="*/ 115 h 252"/>
                <a:gd name="T12" fmla="*/ 34 w 132"/>
                <a:gd name="T13" fmla="*/ 119 h 252"/>
                <a:gd name="T14" fmla="*/ 31 w 132"/>
                <a:gd name="T15" fmla="*/ 123 h 252"/>
                <a:gd name="T16" fmla="*/ 30 w 132"/>
                <a:gd name="T17" fmla="*/ 127 h 252"/>
                <a:gd name="T18" fmla="*/ 27 w 132"/>
                <a:gd name="T19" fmla="*/ 122 h 252"/>
                <a:gd name="T20" fmla="*/ 24 w 132"/>
                <a:gd name="T21" fmla="*/ 115 h 252"/>
                <a:gd name="T22" fmla="*/ 20 w 132"/>
                <a:gd name="T23" fmla="*/ 107 h 252"/>
                <a:gd name="T24" fmla="*/ 15 w 132"/>
                <a:gd name="T25" fmla="*/ 96 h 252"/>
                <a:gd name="T26" fmla="*/ 11 w 132"/>
                <a:gd name="T27" fmla="*/ 84 h 252"/>
                <a:gd name="T28" fmla="*/ 7 w 132"/>
                <a:gd name="T29" fmla="*/ 70 h 252"/>
                <a:gd name="T30" fmla="*/ 3 w 132"/>
                <a:gd name="T31" fmla="*/ 56 h 252"/>
                <a:gd name="T32" fmla="*/ 0 w 132"/>
                <a:gd name="T33" fmla="*/ 42 h 252"/>
                <a:gd name="T34" fmla="*/ 4 w 132"/>
                <a:gd name="T35" fmla="*/ 38 h 252"/>
                <a:gd name="T36" fmla="*/ 8 w 132"/>
                <a:gd name="T37" fmla="*/ 34 h 252"/>
                <a:gd name="T38" fmla="*/ 11 w 132"/>
                <a:gd name="T39" fmla="*/ 30 h 252"/>
                <a:gd name="T40" fmla="*/ 15 w 132"/>
                <a:gd name="T41" fmla="*/ 24 h 252"/>
                <a:gd name="T42" fmla="*/ 19 w 132"/>
                <a:gd name="T43" fmla="*/ 19 h 252"/>
                <a:gd name="T44" fmla="*/ 23 w 132"/>
                <a:gd name="T45" fmla="*/ 13 h 252"/>
                <a:gd name="T46" fmla="*/ 26 w 132"/>
                <a:gd name="T47" fmla="*/ 7 h 252"/>
                <a:gd name="T48" fmla="*/ 30 w 132"/>
                <a:gd name="T49" fmla="*/ 0 h 252"/>
                <a:gd name="T50" fmla="*/ 36 w 132"/>
                <a:gd name="T51" fmla="*/ 12 h 252"/>
                <a:gd name="T52" fmla="*/ 42 w 132"/>
                <a:gd name="T53" fmla="*/ 22 h 252"/>
                <a:gd name="T54" fmla="*/ 47 w 132"/>
                <a:gd name="T55" fmla="*/ 32 h 252"/>
                <a:gd name="T56" fmla="*/ 52 w 132"/>
                <a:gd name="T57" fmla="*/ 42 h 252"/>
                <a:gd name="T58" fmla="*/ 57 w 132"/>
                <a:gd name="T59" fmla="*/ 50 h 252"/>
                <a:gd name="T60" fmla="*/ 61 w 132"/>
                <a:gd name="T61" fmla="*/ 57 h 252"/>
                <a:gd name="T62" fmla="*/ 65 w 132"/>
                <a:gd name="T63" fmla="*/ 62 h 252"/>
                <a:gd name="T64" fmla="*/ 67 w 132"/>
                <a:gd name="T65" fmla="*/ 67 h 252"/>
                <a:gd name="T66" fmla="*/ 66 w 132"/>
                <a:gd name="T67" fmla="*/ 68 h 252"/>
                <a:gd name="T68" fmla="*/ 66 w 132"/>
                <a:gd name="T69" fmla="*/ 69 h 252"/>
                <a:gd name="T70" fmla="*/ 64 w 132"/>
                <a:gd name="T71" fmla="*/ 71 h 252"/>
                <a:gd name="T72" fmla="*/ 62 w 132"/>
                <a:gd name="T73" fmla="*/ 73 h 252"/>
                <a:gd name="T74" fmla="*/ 59 w 132"/>
                <a:gd name="T75" fmla="*/ 77 h 252"/>
                <a:gd name="T76" fmla="*/ 55 w 132"/>
                <a:gd name="T77" fmla="*/ 81 h 252"/>
                <a:gd name="T78" fmla="*/ 52 w 132"/>
                <a:gd name="T79" fmla="*/ 86 h 252"/>
                <a:gd name="T80" fmla="*/ 48 w 132"/>
                <a:gd name="T81" fmla="*/ 92 h 252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32"/>
                <a:gd name="T124" fmla="*/ 0 h 252"/>
                <a:gd name="T125" fmla="*/ 132 w 132"/>
                <a:gd name="T126" fmla="*/ 252 h 252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32" h="252">
                  <a:moveTo>
                    <a:pt x="94" y="183"/>
                  </a:moveTo>
                  <a:lnTo>
                    <a:pt x="89" y="192"/>
                  </a:lnTo>
                  <a:lnTo>
                    <a:pt x="84" y="202"/>
                  </a:lnTo>
                  <a:lnTo>
                    <a:pt x="78" y="211"/>
                  </a:lnTo>
                  <a:lnTo>
                    <a:pt x="74" y="219"/>
                  </a:lnTo>
                  <a:lnTo>
                    <a:pt x="69" y="228"/>
                  </a:lnTo>
                  <a:lnTo>
                    <a:pt x="66" y="236"/>
                  </a:lnTo>
                  <a:lnTo>
                    <a:pt x="62" y="244"/>
                  </a:lnTo>
                  <a:lnTo>
                    <a:pt x="59" y="252"/>
                  </a:lnTo>
                  <a:lnTo>
                    <a:pt x="54" y="243"/>
                  </a:lnTo>
                  <a:lnTo>
                    <a:pt x="47" y="229"/>
                  </a:lnTo>
                  <a:lnTo>
                    <a:pt x="39" y="212"/>
                  </a:lnTo>
                  <a:lnTo>
                    <a:pt x="30" y="190"/>
                  </a:lnTo>
                  <a:lnTo>
                    <a:pt x="21" y="166"/>
                  </a:lnTo>
                  <a:lnTo>
                    <a:pt x="13" y="139"/>
                  </a:lnTo>
                  <a:lnTo>
                    <a:pt x="5" y="112"/>
                  </a:lnTo>
                  <a:lnTo>
                    <a:pt x="0" y="83"/>
                  </a:lnTo>
                  <a:lnTo>
                    <a:pt x="7" y="76"/>
                  </a:lnTo>
                  <a:lnTo>
                    <a:pt x="15" y="68"/>
                  </a:lnTo>
                  <a:lnTo>
                    <a:pt x="22" y="59"/>
                  </a:lnTo>
                  <a:lnTo>
                    <a:pt x="30" y="48"/>
                  </a:lnTo>
                  <a:lnTo>
                    <a:pt x="37" y="37"/>
                  </a:lnTo>
                  <a:lnTo>
                    <a:pt x="45" y="25"/>
                  </a:lnTo>
                  <a:lnTo>
                    <a:pt x="52" y="13"/>
                  </a:lnTo>
                  <a:lnTo>
                    <a:pt x="60" y="0"/>
                  </a:lnTo>
                  <a:lnTo>
                    <a:pt x="70" y="23"/>
                  </a:lnTo>
                  <a:lnTo>
                    <a:pt x="82" y="44"/>
                  </a:lnTo>
                  <a:lnTo>
                    <a:pt x="92" y="64"/>
                  </a:lnTo>
                  <a:lnTo>
                    <a:pt x="103" y="83"/>
                  </a:lnTo>
                  <a:lnTo>
                    <a:pt x="112" y="99"/>
                  </a:lnTo>
                  <a:lnTo>
                    <a:pt x="121" y="113"/>
                  </a:lnTo>
                  <a:lnTo>
                    <a:pt x="128" y="124"/>
                  </a:lnTo>
                  <a:lnTo>
                    <a:pt x="132" y="132"/>
                  </a:lnTo>
                  <a:lnTo>
                    <a:pt x="131" y="134"/>
                  </a:lnTo>
                  <a:lnTo>
                    <a:pt x="130" y="136"/>
                  </a:lnTo>
                  <a:lnTo>
                    <a:pt x="127" y="140"/>
                  </a:lnTo>
                  <a:lnTo>
                    <a:pt x="122" y="145"/>
                  </a:lnTo>
                  <a:lnTo>
                    <a:pt x="116" y="152"/>
                  </a:lnTo>
                  <a:lnTo>
                    <a:pt x="109" y="160"/>
                  </a:lnTo>
                  <a:lnTo>
                    <a:pt x="103" y="170"/>
                  </a:lnTo>
                  <a:lnTo>
                    <a:pt x="94" y="183"/>
                  </a:lnTo>
                  <a:close/>
                </a:path>
              </a:pathLst>
            </a:custGeom>
            <a:solidFill>
              <a:srgbClr val="82ADE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71" name="Freeform 137"/>
            <p:cNvSpPr>
              <a:spLocks/>
            </p:cNvSpPr>
            <p:nvPr/>
          </p:nvSpPr>
          <p:spPr bwMode="auto">
            <a:xfrm>
              <a:off x="4601" y="2379"/>
              <a:ext cx="70" cy="108"/>
            </a:xfrm>
            <a:custGeom>
              <a:avLst/>
              <a:gdLst>
                <a:gd name="T0" fmla="*/ 50 w 139"/>
                <a:gd name="T1" fmla="*/ 71 h 215"/>
                <a:gd name="T2" fmla="*/ 46 w 139"/>
                <a:gd name="T3" fmla="*/ 80 h 215"/>
                <a:gd name="T4" fmla="*/ 42 w 139"/>
                <a:gd name="T5" fmla="*/ 89 h 215"/>
                <a:gd name="T6" fmla="*/ 38 w 139"/>
                <a:gd name="T7" fmla="*/ 99 h 215"/>
                <a:gd name="T8" fmla="*/ 35 w 139"/>
                <a:gd name="T9" fmla="*/ 108 h 215"/>
                <a:gd name="T10" fmla="*/ 32 w 139"/>
                <a:gd name="T11" fmla="*/ 103 h 215"/>
                <a:gd name="T12" fmla="*/ 28 w 139"/>
                <a:gd name="T13" fmla="*/ 96 h 215"/>
                <a:gd name="T14" fmla="*/ 24 w 139"/>
                <a:gd name="T15" fmla="*/ 90 h 215"/>
                <a:gd name="T16" fmla="*/ 19 w 139"/>
                <a:gd name="T17" fmla="*/ 81 h 215"/>
                <a:gd name="T18" fmla="*/ 15 w 139"/>
                <a:gd name="T19" fmla="*/ 72 h 215"/>
                <a:gd name="T20" fmla="*/ 10 w 139"/>
                <a:gd name="T21" fmla="*/ 63 h 215"/>
                <a:gd name="T22" fmla="*/ 5 w 139"/>
                <a:gd name="T23" fmla="*/ 53 h 215"/>
                <a:gd name="T24" fmla="*/ 0 w 139"/>
                <a:gd name="T25" fmla="*/ 42 h 215"/>
                <a:gd name="T26" fmla="*/ 2 w 139"/>
                <a:gd name="T27" fmla="*/ 38 h 215"/>
                <a:gd name="T28" fmla="*/ 5 w 139"/>
                <a:gd name="T29" fmla="*/ 32 h 215"/>
                <a:gd name="T30" fmla="*/ 8 w 139"/>
                <a:gd name="T31" fmla="*/ 27 h 215"/>
                <a:gd name="T32" fmla="*/ 10 w 139"/>
                <a:gd name="T33" fmla="*/ 22 h 215"/>
                <a:gd name="T34" fmla="*/ 13 w 139"/>
                <a:gd name="T35" fmla="*/ 17 h 215"/>
                <a:gd name="T36" fmla="*/ 15 w 139"/>
                <a:gd name="T37" fmla="*/ 11 h 215"/>
                <a:gd name="T38" fmla="*/ 17 w 139"/>
                <a:gd name="T39" fmla="*/ 6 h 215"/>
                <a:gd name="T40" fmla="*/ 20 w 139"/>
                <a:gd name="T41" fmla="*/ 0 h 215"/>
                <a:gd name="T42" fmla="*/ 28 w 139"/>
                <a:gd name="T43" fmla="*/ 6 h 215"/>
                <a:gd name="T44" fmla="*/ 36 w 139"/>
                <a:gd name="T45" fmla="*/ 11 h 215"/>
                <a:gd name="T46" fmla="*/ 43 w 139"/>
                <a:gd name="T47" fmla="*/ 16 h 215"/>
                <a:gd name="T48" fmla="*/ 50 w 139"/>
                <a:gd name="T49" fmla="*/ 20 h 215"/>
                <a:gd name="T50" fmla="*/ 57 w 139"/>
                <a:gd name="T51" fmla="*/ 23 h 215"/>
                <a:gd name="T52" fmla="*/ 62 w 139"/>
                <a:gd name="T53" fmla="*/ 26 h 215"/>
                <a:gd name="T54" fmla="*/ 66 w 139"/>
                <a:gd name="T55" fmla="*/ 28 h 215"/>
                <a:gd name="T56" fmla="*/ 70 w 139"/>
                <a:gd name="T57" fmla="*/ 30 h 215"/>
                <a:gd name="T58" fmla="*/ 70 w 139"/>
                <a:gd name="T59" fmla="*/ 31 h 215"/>
                <a:gd name="T60" fmla="*/ 70 w 139"/>
                <a:gd name="T61" fmla="*/ 32 h 215"/>
                <a:gd name="T62" fmla="*/ 70 w 139"/>
                <a:gd name="T63" fmla="*/ 33 h 215"/>
                <a:gd name="T64" fmla="*/ 70 w 139"/>
                <a:gd name="T65" fmla="*/ 34 h 215"/>
                <a:gd name="T66" fmla="*/ 69 w 139"/>
                <a:gd name="T67" fmla="*/ 35 h 215"/>
                <a:gd name="T68" fmla="*/ 67 w 139"/>
                <a:gd name="T69" fmla="*/ 37 h 215"/>
                <a:gd name="T70" fmla="*/ 65 w 139"/>
                <a:gd name="T71" fmla="*/ 40 h 215"/>
                <a:gd name="T72" fmla="*/ 62 w 139"/>
                <a:gd name="T73" fmla="*/ 44 h 215"/>
                <a:gd name="T74" fmla="*/ 60 w 139"/>
                <a:gd name="T75" fmla="*/ 49 h 215"/>
                <a:gd name="T76" fmla="*/ 57 w 139"/>
                <a:gd name="T77" fmla="*/ 55 h 215"/>
                <a:gd name="T78" fmla="*/ 54 w 139"/>
                <a:gd name="T79" fmla="*/ 62 h 215"/>
                <a:gd name="T80" fmla="*/ 50 w 139"/>
                <a:gd name="T81" fmla="*/ 71 h 215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39"/>
                <a:gd name="T124" fmla="*/ 0 h 215"/>
                <a:gd name="T125" fmla="*/ 139 w 139"/>
                <a:gd name="T126" fmla="*/ 215 h 215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39" h="215">
                  <a:moveTo>
                    <a:pt x="99" y="142"/>
                  </a:moveTo>
                  <a:lnTo>
                    <a:pt x="91" y="159"/>
                  </a:lnTo>
                  <a:lnTo>
                    <a:pt x="83" y="177"/>
                  </a:lnTo>
                  <a:lnTo>
                    <a:pt x="76" y="197"/>
                  </a:lnTo>
                  <a:lnTo>
                    <a:pt x="69" y="215"/>
                  </a:lnTo>
                  <a:lnTo>
                    <a:pt x="63" y="205"/>
                  </a:lnTo>
                  <a:lnTo>
                    <a:pt x="56" y="192"/>
                  </a:lnTo>
                  <a:lnTo>
                    <a:pt x="47" y="179"/>
                  </a:lnTo>
                  <a:lnTo>
                    <a:pt x="38" y="161"/>
                  </a:lnTo>
                  <a:lnTo>
                    <a:pt x="29" y="144"/>
                  </a:lnTo>
                  <a:lnTo>
                    <a:pt x="19" y="125"/>
                  </a:lnTo>
                  <a:lnTo>
                    <a:pt x="9" y="105"/>
                  </a:lnTo>
                  <a:lnTo>
                    <a:pt x="0" y="84"/>
                  </a:lnTo>
                  <a:lnTo>
                    <a:pt x="4" y="75"/>
                  </a:lnTo>
                  <a:lnTo>
                    <a:pt x="10" y="64"/>
                  </a:lnTo>
                  <a:lnTo>
                    <a:pt x="15" y="54"/>
                  </a:lnTo>
                  <a:lnTo>
                    <a:pt x="19" y="44"/>
                  </a:lnTo>
                  <a:lnTo>
                    <a:pt x="25" y="33"/>
                  </a:lnTo>
                  <a:lnTo>
                    <a:pt x="30" y="22"/>
                  </a:lnTo>
                  <a:lnTo>
                    <a:pt x="34" y="11"/>
                  </a:lnTo>
                  <a:lnTo>
                    <a:pt x="39" y="0"/>
                  </a:lnTo>
                  <a:lnTo>
                    <a:pt x="55" y="11"/>
                  </a:lnTo>
                  <a:lnTo>
                    <a:pt x="71" y="22"/>
                  </a:lnTo>
                  <a:lnTo>
                    <a:pt x="86" y="31"/>
                  </a:lnTo>
                  <a:lnTo>
                    <a:pt x="100" y="39"/>
                  </a:lnTo>
                  <a:lnTo>
                    <a:pt x="113" y="46"/>
                  </a:lnTo>
                  <a:lnTo>
                    <a:pt x="124" y="52"/>
                  </a:lnTo>
                  <a:lnTo>
                    <a:pt x="132" y="56"/>
                  </a:lnTo>
                  <a:lnTo>
                    <a:pt x="139" y="60"/>
                  </a:lnTo>
                  <a:lnTo>
                    <a:pt x="139" y="62"/>
                  </a:lnTo>
                  <a:lnTo>
                    <a:pt x="139" y="63"/>
                  </a:lnTo>
                  <a:lnTo>
                    <a:pt x="139" y="66"/>
                  </a:lnTo>
                  <a:lnTo>
                    <a:pt x="139" y="68"/>
                  </a:lnTo>
                  <a:lnTo>
                    <a:pt x="137" y="70"/>
                  </a:lnTo>
                  <a:lnTo>
                    <a:pt x="133" y="74"/>
                  </a:lnTo>
                  <a:lnTo>
                    <a:pt x="129" y="79"/>
                  </a:lnTo>
                  <a:lnTo>
                    <a:pt x="124" y="87"/>
                  </a:lnTo>
                  <a:lnTo>
                    <a:pt x="120" y="97"/>
                  </a:lnTo>
                  <a:lnTo>
                    <a:pt x="114" y="109"/>
                  </a:lnTo>
                  <a:lnTo>
                    <a:pt x="107" y="123"/>
                  </a:lnTo>
                  <a:lnTo>
                    <a:pt x="99" y="142"/>
                  </a:lnTo>
                  <a:close/>
                </a:path>
              </a:pathLst>
            </a:custGeom>
            <a:solidFill>
              <a:srgbClr val="82ADE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72" name="Freeform 138"/>
            <p:cNvSpPr>
              <a:spLocks/>
            </p:cNvSpPr>
            <p:nvPr/>
          </p:nvSpPr>
          <p:spPr bwMode="auto">
            <a:xfrm>
              <a:off x="4826" y="2444"/>
              <a:ext cx="26" cy="92"/>
            </a:xfrm>
            <a:custGeom>
              <a:avLst/>
              <a:gdLst>
                <a:gd name="T0" fmla="*/ 3 w 51"/>
                <a:gd name="T1" fmla="*/ 30 h 183"/>
                <a:gd name="T2" fmla="*/ 4 w 51"/>
                <a:gd name="T3" fmla="*/ 30 h 183"/>
                <a:gd name="T4" fmla="*/ 4 w 51"/>
                <a:gd name="T5" fmla="*/ 30 h 183"/>
                <a:gd name="T6" fmla="*/ 4 w 51"/>
                <a:gd name="T7" fmla="*/ 29 h 183"/>
                <a:gd name="T8" fmla="*/ 6 w 51"/>
                <a:gd name="T9" fmla="*/ 26 h 183"/>
                <a:gd name="T10" fmla="*/ 8 w 51"/>
                <a:gd name="T11" fmla="*/ 21 h 183"/>
                <a:gd name="T12" fmla="*/ 11 w 51"/>
                <a:gd name="T13" fmla="*/ 15 h 183"/>
                <a:gd name="T14" fmla="*/ 14 w 51"/>
                <a:gd name="T15" fmla="*/ 10 h 183"/>
                <a:gd name="T16" fmla="*/ 17 w 51"/>
                <a:gd name="T17" fmla="*/ 6 h 183"/>
                <a:gd name="T18" fmla="*/ 21 w 51"/>
                <a:gd name="T19" fmla="*/ 3 h 183"/>
                <a:gd name="T20" fmla="*/ 23 w 51"/>
                <a:gd name="T21" fmla="*/ 0 h 183"/>
                <a:gd name="T22" fmla="*/ 23 w 51"/>
                <a:gd name="T23" fmla="*/ 3 h 183"/>
                <a:gd name="T24" fmla="*/ 24 w 51"/>
                <a:gd name="T25" fmla="*/ 5 h 183"/>
                <a:gd name="T26" fmla="*/ 25 w 51"/>
                <a:gd name="T27" fmla="*/ 7 h 183"/>
                <a:gd name="T28" fmla="*/ 26 w 51"/>
                <a:gd name="T29" fmla="*/ 8 h 183"/>
                <a:gd name="T30" fmla="*/ 23 w 51"/>
                <a:gd name="T31" fmla="*/ 15 h 183"/>
                <a:gd name="T32" fmla="*/ 19 w 51"/>
                <a:gd name="T33" fmla="*/ 25 h 183"/>
                <a:gd name="T34" fmla="*/ 15 w 51"/>
                <a:gd name="T35" fmla="*/ 38 h 183"/>
                <a:gd name="T36" fmla="*/ 11 w 51"/>
                <a:gd name="T37" fmla="*/ 54 h 183"/>
                <a:gd name="T38" fmla="*/ 10 w 51"/>
                <a:gd name="T39" fmla="*/ 68 h 183"/>
                <a:gd name="T40" fmla="*/ 9 w 51"/>
                <a:gd name="T41" fmla="*/ 79 h 183"/>
                <a:gd name="T42" fmla="*/ 9 w 51"/>
                <a:gd name="T43" fmla="*/ 87 h 183"/>
                <a:gd name="T44" fmla="*/ 9 w 51"/>
                <a:gd name="T45" fmla="*/ 92 h 183"/>
                <a:gd name="T46" fmla="*/ 4 w 51"/>
                <a:gd name="T47" fmla="*/ 85 h 183"/>
                <a:gd name="T48" fmla="*/ 1 w 51"/>
                <a:gd name="T49" fmla="*/ 72 h 183"/>
                <a:gd name="T50" fmla="*/ 0 w 51"/>
                <a:gd name="T51" fmla="*/ 53 h 183"/>
                <a:gd name="T52" fmla="*/ 3 w 51"/>
                <a:gd name="T53" fmla="*/ 30 h 183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51"/>
                <a:gd name="T82" fmla="*/ 0 h 183"/>
                <a:gd name="T83" fmla="*/ 51 w 51"/>
                <a:gd name="T84" fmla="*/ 183 h 183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51" h="183">
                  <a:moveTo>
                    <a:pt x="6" y="60"/>
                  </a:moveTo>
                  <a:lnTo>
                    <a:pt x="7" y="60"/>
                  </a:lnTo>
                  <a:lnTo>
                    <a:pt x="8" y="58"/>
                  </a:lnTo>
                  <a:lnTo>
                    <a:pt x="11" y="51"/>
                  </a:lnTo>
                  <a:lnTo>
                    <a:pt x="15" y="41"/>
                  </a:lnTo>
                  <a:lnTo>
                    <a:pt x="21" y="29"/>
                  </a:lnTo>
                  <a:lnTo>
                    <a:pt x="27" y="20"/>
                  </a:lnTo>
                  <a:lnTo>
                    <a:pt x="34" y="11"/>
                  </a:lnTo>
                  <a:lnTo>
                    <a:pt x="41" y="5"/>
                  </a:lnTo>
                  <a:lnTo>
                    <a:pt x="46" y="0"/>
                  </a:lnTo>
                  <a:lnTo>
                    <a:pt x="46" y="5"/>
                  </a:lnTo>
                  <a:lnTo>
                    <a:pt x="48" y="9"/>
                  </a:lnTo>
                  <a:lnTo>
                    <a:pt x="50" y="13"/>
                  </a:lnTo>
                  <a:lnTo>
                    <a:pt x="51" y="15"/>
                  </a:lnTo>
                  <a:lnTo>
                    <a:pt x="45" y="29"/>
                  </a:lnTo>
                  <a:lnTo>
                    <a:pt x="38" y="50"/>
                  </a:lnTo>
                  <a:lnTo>
                    <a:pt x="29" y="76"/>
                  </a:lnTo>
                  <a:lnTo>
                    <a:pt x="22" y="107"/>
                  </a:lnTo>
                  <a:lnTo>
                    <a:pt x="19" y="135"/>
                  </a:lnTo>
                  <a:lnTo>
                    <a:pt x="18" y="157"/>
                  </a:lnTo>
                  <a:lnTo>
                    <a:pt x="18" y="173"/>
                  </a:lnTo>
                  <a:lnTo>
                    <a:pt x="18" y="183"/>
                  </a:lnTo>
                  <a:lnTo>
                    <a:pt x="7" y="169"/>
                  </a:lnTo>
                  <a:lnTo>
                    <a:pt x="1" y="144"/>
                  </a:lnTo>
                  <a:lnTo>
                    <a:pt x="0" y="106"/>
                  </a:lnTo>
                  <a:lnTo>
                    <a:pt x="6" y="60"/>
                  </a:lnTo>
                  <a:close/>
                </a:path>
              </a:pathLst>
            </a:custGeom>
            <a:solidFill>
              <a:srgbClr val="82ADE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73" name="Freeform 139"/>
            <p:cNvSpPr>
              <a:spLocks/>
            </p:cNvSpPr>
            <p:nvPr/>
          </p:nvSpPr>
          <p:spPr bwMode="auto">
            <a:xfrm>
              <a:off x="4838" y="2453"/>
              <a:ext cx="24" cy="83"/>
            </a:xfrm>
            <a:custGeom>
              <a:avLst/>
              <a:gdLst>
                <a:gd name="T0" fmla="*/ 1 w 47"/>
                <a:gd name="T1" fmla="*/ 83 h 167"/>
                <a:gd name="T2" fmla="*/ 1 w 47"/>
                <a:gd name="T3" fmla="*/ 79 h 167"/>
                <a:gd name="T4" fmla="*/ 0 w 47"/>
                <a:gd name="T5" fmla="*/ 72 h 167"/>
                <a:gd name="T6" fmla="*/ 1 w 47"/>
                <a:gd name="T7" fmla="*/ 60 h 167"/>
                <a:gd name="T8" fmla="*/ 3 w 47"/>
                <a:gd name="T9" fmla="*/ 45 h 167"/>
                <a:gd name="T10" fmla="*/ 6 w 47"/>
                <a:gd name="T11" fmla="*/ 30 h 167"/>
                <a:gd name="T12" fmla="*/ 10 w 47"/>
                <a:gd name="T13" fmla="*/ 17 h 167"/>
                <a:gd name="T14" fmla="*/ 14 w 47"/>
                <a:gd name="T15" fmla="*/ 6 h 167"/>
                <a:gd name="T16" fmla="*/ 17 w 47"/>
                <a:gd name="T17" fmla="*/ 0 h 167"/>
                <a:gd name="T18" fmla="*/ 18 w 47"/>
                <a:gd name="T19" fmla="*/ 0 h 167"/>
                <a:gd name="T20" fmla="*/ 18 w 47"/>
                <a:gd name="T21" fmla="*/ 0 h 167"/>
                <a:gd name="T22" fmla="*/ 19 w 47"/>
                <a:gd name="T23" fmla="*/ 0 h 167"/>
                <a:gd name="T24" fmla="*/ 20 w 47"/>
                <a:gd name="T25" fmla="*/ 0 h 167"/>
                <a:gd name="T26" fmla="*/ 18 w 47"/>
                <a:gd name="T27" fmla="*/ 8 h 167"/>
                <a:gd name="T28" fmla="*/ 17 w 47"/>
                <a:gd name="T29" fmla="*/ 18 h 167"/>
                <a:gd name="T30" fmla="*/ 17 w 47"/>
                <a:gd name="T31" fmla="*/ 28 h 167"/>
                <a:gd name="T32" fmla="*/ 17 w 47"/>
                <a:gd name="T33" fmla="*/ 37 h 167"/>
                <a:gd name="T34" fmla="*/ 18 w 47"/>
                <a:gd name="T35" fmla="*/ 48 h 167"/>
                <a:gd name="T36" fmla="*/ 20 w 47"/>
                <a:gd name="T37" fmla="*/ 56 h 167"/>
                <a:gd name="T38" fmla="*/ 22 w 47"/>
                <a:gd name="T39" fmla="*/ 63 h 167"/>
                <a:gd name="T40" fmla="*/ 24 w 47"/>
                <a:gd name="T41" fmla="*/ 66 h 167"/>
                <a:gd name="T42" fmla="*/ 20 w 47"/>
                <a:gd name="T43" fmla="*/ 70 h 167"/>
                <a:gd name="T44" fmla="*/ 17 w 47"/>
                <a:gd name="T45" fmla="*/ 74 h 167"/>
                <a:gd name="T46" fmla="*/ 14 w 47"/>
                <a:gd name="T47" fmla="*/ 77 h 167"/>
                <a:gd name="T48" fmla="*/ 12 w 47"/>
                <a:gd name="T49" fmla="*/ 79 h 167"/>
                <a:gd name="T50" fmla="*/ 9 w 47"/>
                <a:gd name="T51" fmla="*/ 81 h 167"/>
                <a:gd name="T52" fmla="*/ 6 w 47"/>
                <a:gd name="T53" fmla="*/ 82 h 167"/>
                <a:gd name="T54" fmla="*/ 3 w 47"/>
                <a:gd name="T55" fmla="*/ 83 h 167"/>
                <a:gd name="T56" fmla="*/ 1 w 47"/>
                <a:gd name="T57" fmla="*/ 83 h 167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47"/>
                <a:gd name="T88" fmla="*/ 0 h 167"/>
                <a:gd name="T89" fmla="*/ 47 w 47"/>
                <a:gd name="T90" fmla="*/ 167 h 167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47" h="167">
                  <a:moveTo>
                    <a:pt x="1" y="167"/>
                  </a:moveTo>
                  <a:lnTo>
                    <a:pt x="1" y="159"/>
                  </a:lnTo>
                  <a:lnTo>
                    <a:pt x="0" y="144"/>
                  </a:lnTo>
                  <a:lnTo>
                    <a:pt x="1" y="121"/>
                  </a:lnTo>
                  <a:lnTo>
                    <a:pt x="5" y="91"/>
                  </a:lnTo>
                  <a:lnTo>
                    <a:pt x="12" y="60"/>
                  </a:lnTo>
                  <a:lnTo>
                    <a:pt x="20" y="34"/>
                  </a:lnTo>
                  <a:lnTo>
                    <a:pt x="28" y="13"/>
                  </a:lnTo>
                  <a:lnTo>
                    <a:pt x="34" y="0"/>
                  </a:lnTo>
                  <a:lnTo>
                    <a:pt x="35" y="0"/>
                  </a:lnTo>
                  <a:lnTo>
                    <a:pt x="36" y="0"/>
                  </a:lnTo>
                  <a:lnTo>
                    <a:pt x="38" y="0"/>
                  </a:lnTo>
                  <a:lnTo>
                    <a:pt x="39" y="0"/>
                  </a:lnTo>
                  <a:lnTo>
                    <a:pt x="36" y="16"/>
                  </a:lnTo>
                  <a:lnTo>
                    <a:pt x="34" y="36"/>
                  </a:lnTo>
                  <a:lnTo>
                    <a:pt x="33" y="57"/>
                  </a:lnTo>
                  <a:lnTo>
                    <a:pt x="33" y="75"/>
                  </a:lnTo>
                  <a:lnTo>
                    <a:pt x="35" y="96"/>
                  </a:lnTo>
                  <a:lnTo>
                    <a:pt x="40" y="113"/>
                  </a:lnTo>
                  <a:lnTo>
                    <a:pt x="43" y="126"/>
                  </a:lnTo>
                  <a:lnTo>
                    <a:pt x="47" y="133"/>
                  </a:lnTo>
                  <a:lnTo>
                    <a:pt x="40" y="141"/>
                  </a:lnTo>
                  <a:lnTo>
                    <a:pt x="34" y="148"/>
                  </a:lnTo>
                  <a:lnTo>
                    <a:pt x="28" y="154"/>
                  </a:lnTo>
                  <a:lnTo>
                    <a:pt x="23" y="158"/>
                  </a:lnTo>
                  <a:lnTo>
                    <a:pt x="17" y="163"/>
                  </a:lnTo>
                  <a:lnTo>
                    <a:pt x="11" y="165"/>
                  </a:lnTo>
                  <a:lnTo>
                    <a:pt x="5" y="166"/>
                  </a:lnTo>
                  <a:lnTo>
                    <a:pt x="1" y="167"/>
                  </a:lnTo>
                  <a:close/>
                </a:path>
              </a:pathLst>
            </a:custGeom>
            <a:solidFill>
              <a:srgbClr val="82ADE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74" name="Freeform 140"/>
            <p:cNvSpPr>
              <a:spLocks/>
            </p:cNvSpPr>
            <p:nvPr/>
          </p:nvSpPr>
          <p:spPr bwMode="auto">
            <a:xfrm>
              <a:off x="4887" y="2422"/>
              <a:ext cx="20" cy="25"/>
            </a:xfrm>
            <a:custGeom>
              <a:avLst/>
              <a:gdLst>
                <a:gd name="T0" fmla="*/ 12 w 41"/>
                <a:gd name="T1" fmla="*/ 25 h 52"/>
                <a:gd name="T2" fmla="*/ 10 w 41"/>
                <a:gd name="T3" fmla="*/ 25 h 52"/>
                <a:gd name="T4" fmla="*/ 9 w 41"/>
                <a:gd name="T5" fmla="*/ 23 h 52"/>
                <a:gd name="T6" fmla="*/ 6 w 41"/>
                <a:gd name="T7" fmla="*/ 22 h 52"/>
                <a:gd name="T8" fmla="*/ 3 w 41"/>
                <a:gd name="T9" fmla="*/ 19 h 52"/>
                <a:gd name="T10" fmla="*/ 2 w 41"/>
                <a:gd name="T11" fmla="*/ 19 h 52"/>
                <a:gd name="T12" fmla="*/ 2 w 41"/>
                <a:gd name="T13" fmla="*/ 18 h 52"/>
                <a:gd name="T14" fmla="*/ 1 w 41"/>
                <a:gd name="T15" fmla="*/ 17 h 52"/>
                <a:gd name="T16" fmla="*/ 0 w 41"/>
                <a:gd name="T17" fmla="*/ 17 h 52"/>
                <a:gd name="T18" fmla="*/ 2 w 41"/>
                <a:gd name="T19" fmla="*/ 13 h 52"/>
                <a:gd name="T20" fmla="*/ 4 w 41"/>
                <a:gd name="T21" fmla="*/ 9 h 52"/>
                <a:gd name="T22" fmla="*/ 5 w 41"/>
                <a:gd name="T23" fmla="*/ 4 h 52"/>
                <a:gd name="T24" fmla="*/ 6 w 41"/>
                <a:gd name="T25" fmla="*/ 0 h 52"/>
                <a:gd name="T26" fmla="*/ 7 w 41"/>
                <a:gd name="T27" fmla="*/ 0 h 52"/>
                <a:gd name="T28" fmla="*/ 8 w 41"/>
                <a:gd name="T29" fmla="*/ 0 h 52"/>
                <a:gd name="T30" fmla="*/ 9 w 41"/>
                <a:gd name="T31" fmla="*/ 0 h 52"/>
                <a:gd name="T32" fmla="*/ 10 w 41"/>
                <a:gd name="T33" fmla="*/ 0 h 52"/>
                <a:gd name="T34" fmla="*/ 14 w 41"/>
                <a:gd name="T35" fmla="*/ 0 h 52"/>
                <a:gd name="T36" fmla="*/ 17 w 41"/>
                <a:gd name="T37" fmla="*/ 0 h 52"/>
                <a:gd name="T38" fmla="*/ 19 w 41"/>
                <a:gd name="T39" fmla="*/ 0 h 52"/>
                <a:gd name="T40" fmla="*/ 20 w 41"/>
                <a:gd name="T41" fmla="*/ 0 h 52"/>
                <a:gd name="T42" fmla="*/ 18 w 41"/>
                <a:gd name="T43" fmla="*/ 7 h 52"/>
                <a:gd name="T44" fmla="*/ 16 w 41"/>
                <a:gd name="T45" fmla="*/ 13 h 52"/>
                <a:gd name="T46" fmla="*/ 14 w 41"/>
                <a:gd name="T47" fmla="*/ 19 h 52"/>
                <a:gd name="T48" fmla="*/ 12 w 41"/>
                <a:gd name="T49" fmla="*/ 25 h 52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41"/>
                <a:gd name="T76" fmla="*/ 0 h 52"/>
                <a:gd name="T77" fmla="*/ 41 w 41"/>
                <a:gd name="T78" fmla="*/ 52 h 52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41" h="52">
                  <a:moveTo>
                    <a:pt x="24" y="52"/>
                  </a:moveTo>
                  <a:lnTo>
                    <a:pt x="21" y="51"/>
                  </a:lnTo>
                  <a:lnTo>
                    <a:pt x="18" y="48"/>
                  </a:lnTo>
                  <a:lnTo>
                    <a:pt x="13" y="45"/>
                  </a:lnTo>
                  <a:lnTo>
                    <a:pt x="6" y="40"/>
                  </a:lnTo>
                  <a:lnTo>
                    <a:pt x="5" y="39"/>
                  </a:lnTo>
                  <a:lnTo>
                    <a:pt x="4" y="38"/>
                  </a:lnTo>
                  <a:lnTo>
                    <a:pt x="2" y="36"/>
                  </a:lnTo>
                  <a:lnTo>
                    <a:pt x="0" y="35"/>
                  </a:lnTo>
                  <a:lnTo>
                    <a:pt x="5" y="27"/>
                  </a:lnTo>
                  <a:lnTo>
                    <a:pt x="9" y="18"/>
                  </a:lnTo>
                  <a:lnTo>
                    <a:pt x="11" y="9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7" y="0"/>
                  </a:lnTo>
                  <a:lnTo>
                    <a:pt x="18" y="0"/>
                  </a:lnTo>
                  <a:lnTo>
                    <a:pt x="20" y="0"/>
                  </a:lnTo>
                  <a:lnTo>
                    <a:pt x="28" y="0"/>
                  </a:lnTo>
                  <a:lnTo>
                    <a:pt x="34" y="0"/>
                  </a:lnTo>
                  <a:lnTo>
                    <a:pt x="38" y="1"/>
                  </a:lnTo>
                  <a:lnTo>
                    <a:pt x="41" y="1"/>
                  </a:lnTo>
                  <a:lnTo>
                    <a:pt x="37" y="14"/>
                  </a:lnTo>
                  <a:lnTo>
                    <a:pt x="33" y="27"/>
                  </a:lnTo>
                  <a:lnTo>
                    <a:pt x="28" y="39"/>
                  </a:lnTo>
                  <a:lnTo>
                    <a:pt x="24" y="52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75" name="Freeform 141"/>
            <p:cNvSpPr>
              <a:spLocks/>
            </p:cNvSpPr>
            <p:nvPr/>
          </p:nvSpPr>
          <p:spPr bwMode="auto">
            <a:xfrm>
              <a:off x="4876" y="2315"/>
              <a:ext cx="45" cy="78"/>
            </a:xfrm>
            <a:custGeom>
              <a:avLst/>
              <a:gdLst>
                <a:gd name="T0" fmla="*/ 41 w 89"/>
                <a:gd name="T1" fmla="*/ 5 h 156"/>
                <a:gd name="T2" fmla="*/ 43 w 89"/>
                <a:gd name="T3" fmla="*/ 9 h 156"/>
                <a:gd name="T4" fmla="*/ 44 w 89"/>
                <a:gd name="T5" fmla="*/ 14 h 156"/>
                <a:gd name="T6" fmla="*/ 45 w 89"/>
                <a:gd name="T7" fmla="*/ 20 h 156"/>
                <a:gd name="T8" fmla="*/ 45 w 89"/>
                <a:gd name="T9" fmla="*/ 27 h 156"/>
                <a:gd name="T10" fmla="*/ 44 w 89"/>
                <a:gd name="T11" fmla="*/ 28 h 156"/>
                <a:gd name="T12" fmla="*/ 42 w 89"/>
                <a:gd name="T13" fmla="*/ 29 h 156"/>
                <a:gd name="T14" fmla="*/ 39 w 89"/>
                <a:gd name="T15" fmla="*/ 31 h 156"/>
                <a:gd name="T16" fmla="*/ 36 w 89"/>
                <a:gd name="T17" fmla="*/ 34 h 156"/>
                <a:gd name="T18" fmla="*/ 33 w 89"/>
                <a:gd name="T19" fmla="*/ 36 h 156"/>
                <a:gd name="T20" fmla="*/ 29 w 89"/>
                <a:gd name="T21" fmla="*/ 39 h 156"/>
                <a:gd name="T22" fmla="*/ 25 w 89"/>
                <a:gd name="T23" fmla="*/ 42 h 156"/>
                <a:gd name="T24" fmla="*/ 22 w 89"/>
                <a:gd name="T25" fmla="*/ 46 h 156"/>
                <a:gd name="T26" fmla="*/ 19 w 89"/>
                <a:gd name="T27" fmla="*/ 49 h 156"/>
                <a:gd name="T28" fmla="*/ 16 w 89"/>
                <a:gd name="T29" fmla="*/ 53 h 156"/>
                <a:gd name="T30" fmla="*/ 13 w 89"/>
                <a:gd name="T31" fmla="*/ 57 h 156"/>
                <a:gd name="T32" fmla="*/ 10 w 89"/>
                <a:gd name="T33" fmla="*/ 62 h 156"/>
                <a:gd name="T34" fmla="*/ 8 w 89"/>
                <a:gd name="T35" fmla="*/ 66 h 156"/>
                <a:gd name="T36" fmla="*/ 6 w 89"/>
                <a:gd name="T37" fmla="*/ 71 h 156"/>
                <a:gd name="T38" fmla="*/ 3 w 89"/>
                <a:gd name="T39" fmla="*/ 75 h 156"/>
                <a:gd name="T40" fmla="*/ 2 w 89"/>
                <a:gd name="T41" fmla="*/ 78 h 156"/>
                <a:gd name="T42" fmla="*/ 1 w 89"/>
                <a:gd name="T43" fmla="*/ 77 h 156"/>
                <a:gd name="T44" fmla="*/ 1 w 89"/>
                <a:gd name="T45" fmla="*/ 77 h 156"/>
                <a:gd name="T46" fmla="*/ 1 w 89"/>
                <a:gd name="T47" fmla="*/ 76 h 156"/>
                <a:gd name="T48" fmla="*/ 0 w 89"/>
                <a:gd name="T49" fmla="*/ 76 h 156"/>
                <a:gd name="T50" fmla="*/ 2 w 89"/>
                <a:gd name="T51" fmla="*/ 69 h 156"/>
                <a:gd name="T52" fmla="*/ 5 w 89"/>
                <a:gd name="T53" fmla="*/ 58 h 156"/>
                <a:gd name="T54" fmla="*/ 10 w 89"/>
                <a:gd name="T55" fmla="*/ 45 h 156"/>
                <a:gd name="T56" fmla="*/ 16 w 89"/>
                <a:gd name="T57" fmla="*/ 31 h 156"/>
                <a:gd name="T58" fmla="*/ 20 w 89"/>
                <a:gd name="T59" fmla="*/ 24 h 156"/>
                <a:gd name="T60" fmla="*/ 23 w 89"/>
                <a:gd name="T61" fmla="*/ 19 h 156"/>
                <a:gd name="T62" fmla="*/ 27 w 89"/>
                <a:gd name="T63" fmla="*/ 13 h 156"/>
                <a:gd name="T64" fmla="*/ 29 w 89"/>
                <a:gd name="T65" fmla="*/ 9 h 156"/>
                <a:gd name="T66" fmla="*/ 32 w 89"/>
                <a:gd name="T67" fmla="*/ 5 h 156"/>
                <a:gd name="T68" fmla="*/ 35 w 89"/>
                <a:gd name="T69" fmla="*/ 3 h 156"/>
                <a:gd name="T70" fmla="*/ 36 w 89"/>
                <a:gd name="T71" fmla="*/ 1 h 156"/>
                <a:gd name="T72" fmla="*/ 37 w 89"/>
                <a:gd name="T73" fmla="*/ 0 h 156"/>
                <a:gd name="T74" fmla="*/ 39 w 89"/>
                <a:gd name="T75" fmla="*/ 1 h 156"/>
                <a:gd name="T76" fmla="*/ 39 w 89"/>
                <a:gd name="T77" fmla="*/ 1 h 156"/>
                <a:gd name="T78" fmla="*/ 40 w 89"/>
                <a:gd name="T79" fmla="*/ 3 h 156"/>
                <a:gd name="T80" fmla="*/ 41 w 89"/>
                <a:gd name="T81" fmla="*/ 5 h 15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89"/>
                <a:gd name="T124" fmla="*/ 0 h 156"/>
                <a:gd name="T125" fmla="*/ 89 w 89"/>
                <a:gd name="T126" fmla="*/ 156 h 15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89" h="156">
                  <a:moveTo>
                    <a:pt x="81" y="9"/>
                  </a:moveTo>
                  <a:lnTo>
                    <a:pt x="85" y="18"/>
                  </a:lnTo>
                  <a:lnTo>
                    <a:pt x="87" y="29"/>
                  </a:lnTo>
                  <a:lnTo>
                    <a:pt x="89" y="41"/>
                  </a:lnTo>
                  <a:lnTo>
                    <a:pt x="89" y="55"/>
                  </a:lnTo>
                  <a:lnTo>
                    <a:pt x="87" y="56"/>
                  </a:lnTo>
                  <a:lnTo>
                    <a:pt x="83" y="59"/>
                  </a:lnTo>
                  <a:lnTo>
                    <a:pt x="78" y="62"/>
                  </a:lnTo>
                  <a:lnTo>
                    <a:pt x="72" y="67"/>
                  </a:lnTo>
                  <a:lnTo>
                    <a:pt x="65" y="71"/>
                  </a:lnTo>
                  <a:lnTo>
                    <a:pt x="57" y="77"/>
                  </a:lnTo>
                  <a:lnTo>
                    <a:pt x="50" y="84"/>
                  </a:lnTo>
                  <a:lnTo>
                    <a:pt x="43" y="92"/>
                  </a:lnTo>
                  <a:lnTo>
                    <a:pt x="38" y="99"/>
                  </a:lnTo>
                  <a:lnTo>
                    <a:pt x="32" y="107"/>
                  </a:lnTo>
                  <a:lnTo>
                    <a:pt x="26" y="115"/>
                  </a:lnTo>
                  <a:lnTo>
                    <a:pt x="20" y="124"/>
                  </a:lnTo>
                  <a:lnTo>
                    <a:pt x="16" y="132"/>
                  </a:lnTo>
                  <a:lnTo>
                    <a:pt x="11" y="142"/>
                  </a:lnTo>
                  <a:lnTo>
                    <a:pt x="6" y="149"/>
                  </a:lnTo>
                  <a:lnTo>
                    <a:pt x="3" y="156"/>
                  </a:lnTo>
                  <a:lnTo>
                    <a:pt x="2" y="154"/>
                  </a:lnTo>
                  <a:lnTo>
                    <a:pt x="2" y="153"/>
                  </a:lnTo>
                  <a:lnTo>
                    <a:pt x="1" y="152"/>
                  </a:lnTo>
                  <a:lnTo>
                    <a:pt x="0" y="152"/>
                  </a:lnTo>
                  <a:lnTo>
                    <a:pt x="3" y="138"/>
                  </a:lnTo>
                  <a:lnTo>
                    <a:pt x="9" y="117"/>
                  </a:lnTo>
                  <a:lnTo>
                    <a:pt x="19" y="91"/>
                  </a:lnTo>
                  <a:lnTo>
                    <a:pt x="32" y="62"/>
                  </a:lnTo>
                  <a:lnTo>
                    <a:pt x="39" y="48"/>
                  </a:lnTo>
                  <a:lnTo>
                    <a:pt x="46" y="37"/>
                  </a:lnTo>
                  <a:lnTo>
                    <a:pt x="53" y="26"/>
                  </a:lnTo>
                  <a:lnTo>
                    <a:pt x="58" y="18"/>
                  </a:lnTo>
                  <a:lnTo>
                    <a:pt x="64" y="11"/>
                  </a:lnTo>
                  <a:lnTo>
                    <a:pt x="69" y="6"/>
                  </a:lnTo>
                  <a:lnTo>
                    <a:pt x="72" y="2"/>
                  </a:lnTo>
                  <a:lnTo>
                    <a:pt x="74" y="0"/>
                  </a:lnTo>
                  <a:lnTo>
                    <a:pt x="77" y="2"/>
                  </a:lnTo>
                  <a:lnTo>
                    <a:pt x="78" y="3"/>
                  </a:lnTo>
                  <a:lnTo>
                    <a:pt x="80" y="6"/>
                  </a:lnTo>
                  <a:lnTo>
                    <a:pt x="81" y="9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76" name="Freeform 142"/>
            <p:cNvSpPr>
              <a:spLocks/>
            </p:cNvSpPr>
            <p:nvPr/>
          </p:nvSpPr>
          <p:spPr bwMode="auto">
            <a:xfrm>
              <a:off x="4864" y="2314"/>
              <a:ext cx="46" cy="80"/>
            </a:xfrm>
            <a:custGeom>
              <a:avLst/>
              <a:gdLst>
                <a:gd name="T0" fmla="*/ 39 w 93"/>
                <a:gd name="T1" fmla="*/ 1 h 162"/>
                <a:gd name="T2" fmla="*/ 41 w 93"/>
                <a:gd name="T3" fmla="*/ 1 h 162"/>
                <a:gd name="T4" fmla="*/ 43 w 93"/>
                <a:gd name="T5" fmla="*/ 0 h 162"/>
                <a:gd name="T6" fmla="*/ 44 w 93"/>
                <a:gd name="T7" fmla="*/ 0 h 162"/>
                <a:gd name="T8" fmla="*/ 46 w 93"/>
                <a:gd name="T9" fmla="*/ 0 h 162"/>
                <a:gd name="T10" fmla="*/ 44 w 93"/>
                <a:gd name="T11" fmla="*/ 2 h 162"/>
                <a:gd name="T12" fmla="*/ 43 w 93"/>
                <a:gd name="T13" fmla="*/ 4 h 162"/>
                <a:gd name="T14" fmla="*/ 40 w 93"/>
                <a:gd name="T15" fmla="*/ 7 h 162"/>
                <a:gd name="T16" fmla="*/ 37 w 93"/>
                <a:gd name="T17" fmla="*/ 10 h 162"/>
                <a:gd name="T18" fmla="*/ 35 w 93"/>
                <a:gd name="T19" fmla="*/ 15 h 162"/>
                <a:gd name="T20" fmla="*/ 32 w 93"/>
                <a:gd name="T21" fmla="*/ 20 h 162"/>
                <a:gd name="T22" fmla="*/ 29 w 93"/>
                <a:gd name="T23" fmla="*/ 25 h 162"/>
                <a:gd name="T24" fmla="*/ 25 w 93"/>
                <a:gd name="T25" fmla="*/ 31 h 162"/>
                <a:gd name="T26" fmla="*/ 18 w 93"/>
                <a:gd name="T27" fmla="*/ 45 h 162"/>
                <a:gd name="T28" fmla="*/ 14 w 93"/>
                <a:gd name="T29" fmla="*/ 58 h 162"/>
                <a:gd name="T30" fmla="*/ 10 w 93"/>
                <a:gd name="T31" fmla="*/ 69 h 162"/>
                <a:gd name="T32" fmla="*/ 9 w 93"/>
                <a:gd name="T33" fmla="*/ 76 h 162"/>
                <a:gd name="T34" fmla="*/ 7 w 93"/>
                <a:gd name="T35" fmla="*/ 77 h 162"/>
                <a:gd name="T36" fmla="*/ 5 w 93"/>
                <a:gd name="T37" fmla="*/ 77 h 162"/>
                <a:gd name="T38" fmla="*/ 3 w 93"/>
                <a:gd name="T39" fmla="*/ 78 h 162"/>
                <a:gd name="T40" fmla="*/ 2 w 93"/>
                <a:gd name="T41" fmla="*/ 80 h 162"/>
                <a:gd name="T42" fmla="*/ 1 w 93"/>
                <a:gd name="T43" fmla="*/ 76 h 162"/>
                <a:gd name="T44" fmla="*/ 1 w 93"/>
                <a:gd name="T45" fmla="*/ 72 h 162"/>
                <a:gd name="T46" fmla="*/ 0 w 93"/>
                <a:gd name="T47" fmla="*/ 67 h 162"/>
                <a:gd name="T48" fmla="*/ 1 w 93"/>
                <a:gd name="T49" fmla="*/ 62 h 162"/>
                <a:gd name="T50" fmla="*/ 2 w 93"/>
                <a:gd name="T51" fmla="*/ 54 h 162"/>
                <a:gd name="T52" fmla="*/ 3 w 93"/>
                <a:gd name="T53" fmla="*/ 49 h 162"/>
                <a:gd name="T54" fmla="*/ 4 w 93"/>
                <a:gd name="T55" fmla="*/ 46 h 162"/>
                <a:gd name="T56" fmla="*/ 5 w 93"/>
                <a:gd name="T57" fmla="*/ 44 h 162"/>
                <a:gd name="T58" fmla="*/ 4 w 93"/>
                <a:gd name="T59" fmla="*/ 44 h 162"/>
                <a:gd name="T60" fmla="*/ 9 w 93"/>
                <a:gd name="T61" fmla="*/ 37 h 162"/>
                <a:gd name="T62" fmla="*/ 13 w 93"/>
                <a:gd name="T63" fmla="*/ 29 h 162"/>
                <a:gd name="T64" fmla="*/ 18 w 93"/>
                <a:gd name="T65" fmla="*/ 22 h 162"/>
                <a:gd name="T66" fmla="*/ 22 w 93"/>
                <a:gd name="T67" fmla="*/ 17 h 162"/>
                <a:gd name="T68" fmla="*/ 26 w 93"/>
                <a:gd name="T69" fmla="*/ 12 h 162"/>
                <a:gd name="T70" fmla="*/ 30 w 93"/>
                <a:gd name="T71" fmla="*/ 7 h 162"/>
                <a:gd name="T72" fmla="*/ 35 w 93"/>
                <a:gd name="T73" fmla="*/ 3 h 162"/>
                <a:gd name="T74" fmla="*/ 39 w 93"/>
                <a:gd name="T75" fmla="*/ 1 h 162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93"/>
                <a:gd name="T115" fmla="*/ 0 h 162"/>
                <a:gd name="T116" fmla="*/ 93 w 93"/>
                <a:gd name="T117" fmla="*/ 162 h 162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93" h="162">
                  <a:moveTo>
                    <a:pt x="78" y="3"/>
                  </a:moveTo>
                  <a:lnTo>
                    <a:pt x="82" y="2"/>
                  </a:lnTo>
                  <a:lnTo>
                    <a:pt x="86" y="0"/>
                  </a:lnTo>
                  <a:lnTo>
                    <a:pt x="89" y="0"/>
                  </a:lnTo>
                  <a:lnTo>
                    <a:pt x="93" y="0"/>
                  </a:lnTo>
                  <a:lnTo>
                    <a:pt x="89" y="4"/>
                  </a:lnTo>
                  <a:lnTo>
                    <a:pt x="86" y="9"/>
                  </a:lnTo>
                  <a:lnTo>
                    <a:pt x="80" y="14"/>
                  </a:lnTo>
                  <a:lnTo>
                    <a:pt x="75" y="21"/>
                  </a:lnTo>
                  <a:lnTo>
                    <a:pt x="70" y="30"/>
                  </a:lnTo>
                  <a:lnTo>
                    <a:pt x="64" y="40"/>
                  </a:lnTo>
                  <a:lnTo>
                    <a:pt x="58" y="50"/>
                  </a:lnTo>
                  <a:lnTo>
                    <a:pt x="51" y="63"/>
                  </a:lnTo>
                  <a:lnTo>
                    <a:pt x="37" y="92"/>
                  </a:lnTo>
                  <a:lnTo>
                    <a:pt x="28" y="118"/>
                  </a:lnTo>
                  <a:lnTo>
                    <a:pt x="21" y="139"/>
                  </a:lnTo>
                  <a:lnTo>
                    <a:pt x="18" y="154"/>
                  </a:lnTo>
                  <a:lnTo>
                    <a:pt x="14" y="155"/>
                  </a:lnTo>
                  <a:lnTo>
                    <a:pt x="11" y="156"/>
                  </a:lnTo>
                  <a:lnTo>
                    <a:pt x="7" y="158"/>
                  </a:lnTo>
                  <a:lnTo>
                    <a:pt x="4" y="162"/>
                  </a:lnTo>
                  <a:lnTo>
                    <a:pt x="3" y="154"/>
                  </a:lnTo>
                  <a:lnTo>
                    <a:pt x="2" y="145"/>
                  </a:lnTo>
                  <a:lnTo>
                    <a:pt x="0" y="135"/>
                  </a:lnTo>
                  <a:lnTo>
                    <a:pt x="2" y="125"/>
                  </a:lnTo>
                  <a:lnTo>
                    <a:pt x="4" y="110"/>
                  </a:lnTo>
                  <a:lnTo>
                    <a:pt x="7" y="100"/>
                  </a:lnTo>
                  <a:lnTo>
                    <a:pt x="8" y="93"/>
                  </a:lnTo>
                  <a:lnTo>
                    <a:pt x="10" y="90"/>
                  </a:lnTo>
                  <a:lnTo>
                    <a:pt x="8" y="90"/>
                  </a:lnTo>
                  <a:lnTo>
                    <a:pt x="18" y="74"/>
                  </a:lnTo>
                  <a:lnTo>
                    <a:pt x="27" y="59"/>
                  </a:lnTo>
                  <a:lnTo>
                    <a:pt x="36" y="45"/>
                  </a:lnTo>
                  <a:lnTo>
                    <a:pt x="45" y="34"/>
                  </a:lnTo>
                  <a:lnTo>
                    <a:pt x="53" y="24"/>
                  </a:lnTo>
                  <a:lnTo>
                    <a:pt x="61" y="14"/>
                  </a:lnTo>
                  <a:lnTo>
                    <a:pt x="70" y="7"/>
                  </a:lnTo>
                  <a:lnTo>
                    <a:pt x="78" y="3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77" name="Freeform 143"/>
            <p:cNvSpPr>
              <a:spLocks/>
            </p:cNvSpPr>
            <p:nvPr/>
          </p:nvSpPr>
          <p:spPr bwMode="auto">
            <a:xfrm>
              <a:off x="4617" y="2311"/>
              <a:ext cx="85" cy="14"/>
            </a:xfrm>
            <a:custGeom>
              <a:avLst/>
              <a:gdLst>
                <a:gd name="T0" fmla="*/ 83 w 169"/>
                <a:gd name="T1" fmla="*/ 14 h 26"/>
                <a:gd name="T2" fmla="*/ 0 w 169"/>
                <a:gd name="T3" fmla="*/ 0 h 26"/>
                <a:gd name="T4" fmla="*/ 20 w 169"/>
                <a:gd name="T5" fmla="*/ 1 h 26"/>
                <a:gd name="T6" fmla="*/ 30 w 169"/>
                <a:gd name="T7" fmla="*/ 1 h 26"/>
                <a:gd name="T8" fmla="*/ 40 w 169"/>
                <a:gd name="T9" fmla="*/ 2 h 26"/>
                <a:gd name="T10" fmla="*/ 50 w 169"/>
                <a:gd name="T11" fmla="*/ 3 h 26"/>
                <a:gd name="T12" fmla="*/ 58 w 169"/>
                <a:gd name="T13" fmla="*/ 4 h 26"/>
                <a:gd name="T14" fmla="*/ 67 w 169"/>
                <a:gd name="T15" fmla="*/ 5 h 26"/>
                <a:gd name="T16" fmla="*/ 74 w 169"/>
                <a:gd name="T17" fmla="*/ 7 h 26"/>
                <a:gd name="T18" fmla="*/ 80 w 169"/>
                <a:gd name="T19" fmla="*/ 8 h 26"/>
                <a:gd name="T20" fmla="*/ 85 w 169"/>
                <a:gd name="T21" fmla="*/ 9 h 26"/>
                <a:gd name="T22" fmla="*/ 84 w 169"/>
                <a:gd name="T23" fmla="*/ 10 h 26"/>
                <a:gd name="T24" fmla="*/ 84 w 169"/>
                <a:gd name="T25" fmla="*/ 11 h 26"/>
                <a:gd name="T26" fmla="*/ 83 w 169"/>
                <a:gd name="T27" fmla="*/ 13 h 26"/>
                <a:gd name="T28" fmla="*/ 83 w 169"/>
                <a:gd name="T29" fmla="*/ 14 h 2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69"/>
                <a:gd name="T46" fmla="*/ 0 h 26"/>
                <a:gd name="T47" fmla="*/ 169 w 169"/>
                <a:gd name="T48" fmla="*/ 26 h 2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69" h="26">
                  <a:moveTo>
                    <a:pt x="165" y="26"/>
                  </a:moveTo>
                  <a:lnTo>
                    <a:pt x="0" y="0"/>
                  </a:lnTo>
                  <a:lnTo>
                    <a:pt x="39" y="1"/>
                  </a:lnTo>
                  <a:lnTo>
                    <a:pt x="60" y="2"/>
                  </a:lnTo>
                  <a:lnTo>
                    <a:pt x="80" y="3"/>
                  </a:lnTo>
                  <a:lnTo>
                    <a:pt x="99" y="6"/>
                  </a:lnTo>
                  <a:lnTo>
                    <a:pt x="116" y="8"/>
                  </a:lnTo>
                  <a:lnTo>
                    <a:pt x="134" y="10"/>
                  </a:lnTo>
                  <a:lnTo>
                    <a:pt x="148" y="13"/>
                  </a:lnTo>
                  <a:lnTo>
                    <a:pt x="160" y="15"/>
                  </a:lnTo>
                  <a:lnTo>
                    <a:pt x="169" y="16"/>
                  </a:lnTo>
                  <a:lnTo>
                    <a:pt x="168" y="18"/>
                  </a:lnTo>
                  <a:lnTo>
                    <a:pt x="167" y="21"/>
                  </a:lnTo>
                  <a:lnTo>
                    <a:pt x="166" y="24"/>
                  </a:lnTo>
                  <a:lnTo>
                    <a:pt x="165" y="26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78" name="Freeform 144"/>
            <p:cNvSpPr>
              <a:spLocks/>
            </p:cNvSpPr>
            <p:nvPr/>
          </p:nvSpPr>
          <p:spPr bwMode="auto">
            <a:xfrm>
              <a:off x="4645" y="2230"/>
              <a:ext cx="79" cy="84"/>
            </a:xfrm>
            <a:custGeom>
              <a:avLst/>
              <a:gdLst>
                <a:gd name="T0" fmla="*/ 66 w 158"/>
                <a:gd name="T1" fmla="*/ 46 h 167"/>
                <a:gd name="T2" fmla="*/ 62 w 158"/>
                <a:gd name="T3" fmla="*/ 60 h 167"/>
                <a:gd name="T4" fmla="*/ 60 w 158"/>
                <a:gd name="T5" fmla="*/ 71 h 167"/>
                <a:gd name="T6" fmla="*/ 59 w 158"/>
                <a:gd name="T7" fmla="*/ 79 h 167"/>
                <a:gd name="T8" fmla="*/ 59 w 158"/>
                <a:gd name="T9" fmla="*/ 84 h 167"/>
                <a:gd name="T10" fmla="*/ 54 w 158"/>
                <a:gd name="T11" fmla="*/ 83 h 167"/>
                <a:gd name="T12" fmla="*/ 49 w 158"/>
                <a:gd name="T13" fmla="*/ 82 h 167"/>
                <a:gd name="T14" fmla="*/ 42 w 158"/>
                <a:gd name="T15" fmla="*/ 81 h 167"/>
                <a:gd name="T16" fmla="*/ 36 w 158"/>
                <a:gd name="T17" fmla="*/ 80 h 167"/>
                <a:gd name="T18" fmla="*/ 27 w 158"/>
                <a:gd name="T19" fmla="*/ 79 h 167"/>
                <a:gd name="T20" fmla="*/ 19 w 158"/>
                <a:gd name="T21" fmla="*/ 78 h 167"/>
                <a:gd name="T22" fmla="*/ 10 w 158"/>
                <a:gd name="T23" fmla="*/ 77 h 167"/>
                <a:gd name="T24" fmla="*/ 0 w 158"/>
                <a:gd name="T25" fmla="*/ 76 h 167"/>
                <a:gd name="T26" fmla="*/ 3 w 158"/>
                <a:gd name="T27" fmla="*/ 65 h 167"/>
                <a:gd name="T28" fmla="*/ 6 w 158"/>
                <a:gd name="T29" fmla="*/ 53 h 167"/>
                <a:gd name="T30" fmla="*/ 8 w 158"/>
                <a:gd name="T31" fmla="*/ 42 h 167"/>
                <a:gd name="T32" fmla="*/ 10 w 158"/>
                <a:gd name="T33" fmla="*/ 31 h 167"/>
                <a:gd name="T34" fmla="*/ 21 w 158"/>
                <a:gd name="T35" fmla="*/ 26 h 167"/>
                <a:gd name="T36" fmla="*/ 30 w 158"/>
                <a:gd name="T37" fmla="*/ 21 h 167"/>
                <a:gd name="T38" fmla="*/ 40 w 158"/>
                <a:gd name="T39" fmla="*/ 16 h 167"/>
                <a:gd name="T40" fmla="*/ 50 w 158"/>
                <a:gd name="T41" fmla="*/ 12 h 167"/>
                <a:gd name="T42" fmla="*/ 59 w 158"/>
                <a:gd name="T43" fmla="*/ 8 h 167"/>
                <a:gd name="T44" fmla="*/ 67 w 158"/>
                <a:gd name="T45" fmla="*/ 5 h 167"/>
                <a:gd name="T46" fmla="*/ 74 w 158"/>
                <a:gd name="T47" fmla="*/ 3 h 167"/>
                <a:gd name="T48" fmla="*/ 79 w 158"/>
                <a:gd name="T49" fmla="*/ 0 h 167"/>
                <a:gd name="T50" fmla="*/ 76 w 158"/>
                <a:gd name="T51" fmla="*/ 10 h 167"/>
                <a:gd name="T52" fmla="*/ 72 w 158"/>
                <a:gd name="T53" fmla="*/ 22 h 167"/>
                <a:gd name="T54" fmla="*/ 68 w 158"/>
                <a:gd name="T55" fmla="*/ 34 h 167"/>
                <a:gd name="T56" fmla="*/ 66 w 158"/>
                <a:gd name="T57" fmla="*/ 46 h 167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58"/>
                <a:gd name="T88" fmla="*/ 0 h 167"/>
                <a:gd name="T89" fmla="*/ 158 w 158"/>
                <a:gd name="T90" fmla="*/ 167 h 167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58" h="167">
                  <a:moveTo>
                    <a:pt x="131" y="91"/>
                  </a:moveTo>
                  <a:lnTo>
                    <a:pt x="124" y="120"/>
                  </a:lnTo>
                  <a:lnTo>
                    <a:pt x="120" y="142"/>
                  </a:lnTo>
                  <a:lnTo>
                    <a:pt x="118" y="157"/>
                  </a:lnTo>
                  <a:lnTo>
                    <a:pt x="118" y="167"/>
                  </a:lnTo>
                  <a:lnTo>
                    <a:pt x="109" y="166"/>
                  </a:lnTo>
                  <a:lnTo>
                    <a:pt x="98" y="164"/>
                  </a:lnTo>
                  <a:lnTo>
                    <a:pt x="84" y="162"/>
                  </a:lnTo>
                  <a:lnTo>
                    <a:pt x="71" y="159"/>
                  </a:lnTo>
                  <a:lnTo>
                    <a:pt x="55" y="158"/>
                  </a:lnTo>
                  <a:lnTo>
                    <a:pt x="37" y="156"/>
                  </a:lnTo>
                  <a:lnTo>
                    <a:pt x="19" y="154"/>
                  </a:lnTo>
                  <a:lnTo>
                    <a:pt x="0" y="152"/>
                  </a:lnTo>
                  <a:lnTo>
                    <a:pt x="6" y="129"/>
                  </a:lnTo>
                  <a:lnTo>
                    <a:pt x="12" y="106"/>
                  </a:lnTo>
                  <a:lnTo>
                    <a:pt x="16" y="84"/>
                  </a:lnTo>
                  <a:lnTo>
                    <a:pt x="21" y="61"/>
                  </a:lnTo>
                  <a:lnTo>
                    <a:pt x="42" y="51"/>
                  </a:lnTo>
                  <a:lnTo>
                    <a:pt x="61" y="41"/>
                  </a:lnTo>
                  <a:lnTo>
                    <a:pt x="81" y="31"/>
                  </a:lnTo>
                  <a:lnTo>
                    <a:pt x="101" y="23"/>
                  </a:lnTo>
                  <a:lnTo>
                    <a:pt x="118" y="15"/>
                  </a:lnTo>
                  <a:lnTo>
                    <a:pt x="133" y="10"/>
                  </a:lnTo>
                  <a:lnTo>
                    <a:pt x="147" y="5"/>
                  </a:lnTo>
                  <a:lnTo>
                    <a:pt x="158" y="0"/>
                  </a:lnTo>
                  <a:lnTo>
                    <a:pt x="151" y="20"/>
                  </a:lnTo>
                  <a:lnTo>
                    <a:pt x="143" y="43"/>
                  </a:lnTo>
                  <a:lnTo>
                    <a:pt x="136" y="68"/>
                  </a:lnTo>
                  <a:lnTo>
                    <a:pt x="131" y="91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79" name="Freeform 145"/>
            <p:cNvSpPr>
              <a:spLocks/>
            </p:cNvSpPr>
            <p:nvPr/>
          </p:nvSpPr>
          <p:spPr bwMode="auto">
            <a:xfrm>
              <a:off x="4656" y="2155"/>
              <a:ext cx="77" cy="98"/>
            </a:xfrm>
            <a:custGeom>
              <a:avLst/>
              <a:gdLst>
                <a:gd name="T0" fmla="*/ 68 w 154"/>
                <a:gd name="T1" fmla="*/ 43 h 197"/>
                <a:gd name="T2" fmla="*/ 68 w 154"/>
                <a:gd name="T3" fmla="*/ 53 h 197"/>
                <a:gd name="T4" fmla="*/ 67 w 154"/>
                <a:gd name="T5" fmla="*/ 60 h 197"/>
                <a:gd name="T6" fmla="*/ 67 w 154"/>
                <a:gd name="T7" fmla="*/ 66 h 197"/>
                <a:gd name="T8" fmla="*/ 68 w 154"/>
                <a:gd name="T9" fmla="*/ 69 h 197"/>
                <a:gd name="T10" fmla="*/ 63 w 154"/>
                <a:gd name="T11" fmla="*/ 71 h 197"/>
                <a:gd name="T12" fmla="*/ 56 w 154"/>
                <a:gd name="T13" fmla="*/ 73 h 197"/>
                <a:gd name="T14" fmla="*/ 49 w 154"/>
                <a:gd name="T15" fmla="*/ 76 h 197"/>
                <a:gd name="T16" fmla="*/ 40 w 154"/>
                <a:gd name="T17" fmla="*/ 79 h 197"/>
                <a:gd name="T18" fmla="*/ 31 w 154"/>
                <a:gd name="T19" fmla="*/ 83 h 197"/>
                <a:gd name="T20" fmla="*/ 21 w 154"/>
                <a:gd name="T21" fmla="*/ 88 h 197"/>
                <a:gd name="T22" fmla="*/ 10 w 154"/>
                <a:gd name="T23" fmla="*/ 93 h 197"/>
                <a:gd name="T24" fmla="*/ 0 w 154"/>
                <a:gd name="T25" fmla="*/ 98 h 197"/>
                <a:gd name="T26" fmla="*/ 2 w 154"/>
                <a:gd name="T27" fmla="*/ 84 h 197"/>
                <a:gd name="T28" fmla="*/ 3 w 154"/>
                <a:gd name="T29" fmla="*/ 70 h 197"/>
                <a:gd name="T30" fmla="*/ 3 w 154"/>
                <a:gd name="T31" fmla="*/ 58 h 197"/>
                <a:gd name="T32" fmla="*/ 2 w 154"/>
                <a:gd name="T33" fmla="*/ 48 h 197"/>
                <a:gd name="T34" fmla="*/ 11 w 154"/>
                <a:gd name="T35" fmla="*/ 39 h 197"/>
                <a:gd name="T36" fmla="*/ 22 w 154"/>
                <a:gd name="T37" fmla="*/ 30 h 197"/>
                <a:gd name="T38" fmla="*/ 33 w 154"/>
                <a:gd name="T39" fmla="*/ 23 h 197"/>
                <a:gd name="T40" fmla="*/ 43 w 154"/>
                <a:gd name="T41" fmla="*/ 17 h 197"/>
                <a:gd name="T42" fmla="*/ 52 w 154"/>
                <a:gd name="T43" fmla="*/ 11 h 197"/>
                <a:gd name="T44" fmla="*/ 60 w 154"/>
                <a:gd name="T45" fmla="*/ 6 h 197"/>
                <a:gd name="T46" fmla="*/ 68 w 154"/>
                <a:gd name="T47" fmla="*/ 3 h 197"/>
                <a:gd name="T48" fmla="*/ 74 w 154"/>
                <a:gd name="T49" fmla="*/ 0 h 197"/>
                <a:gd name="T50" fmla="*/ 75 w 154"/>
                <a:gd name="T51" fmla="*/ 0 h 197"/>
                <a:gd name="T52" fmla="*/ 75 w 154"/>
                <a:gd name="T53" fmla="*/ 1 h 197"/>
                <a:gd name="T54" fmla="*/ 77 w 154"/>
                <a:gd name="T55" fmla="*/ 2 h 197"/>
                <a:gd name="T56" fmla="*/ 77 w 154"/>
                <a:gd name="T57" fmla="*/ 2 h 197"/>
                <a:gd name="T58" fmla="*/ 75 w 154"/>
                <a:gd name="T59" fmla="*/ 10 h 197"/>
                <a:gd name="T60" fmla="*/ 72 w 154"/>
                <a:gd name="T61" fmla="*/ 20 h 197"/>
                <a:gd name="T62" fmla="*/ 70 w 154"/>
                <a:gd name="T63" fmla="*/ 32 h 197"/>
                <a:gd name="T64" fmla="*/ 68 w 154"/>
                <a:gd name="T65" fmla="*/ 43 h 19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54"/>
                <a:gd name="T100" fmla="*/ 0 h 197"/>
                <a:gd name="T101" fmla="*/ 154 w 154"/>
                <a:gd name="T102" fmla="*/ 197 h 197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54" h="197">
                  <a:moveTo>
                    <a:pt x="136" y="87"/>
                  </a:moveTo>
                  <a:lnTo>
                    <a:pt x="135" y="106"/>
                  </a:lnTo>
                  <a:lnTo>
                    <a:pt x="134" y="120"/>
                  </a:lnTo>
                  <a:lnTo>
                    <a:pt x="134" y="132"/>
                  </a:lnTo>
                  <a:lnTo>
                    <a:pt x="135" y="139"/>
                  </a:lnTo>
                  <a:lnTo>
                    <a:pt x="126" y="142"/>
                  </a:lnTo>
                  <a:lnTo>
                    <a:pt x="113" y="147"/>
                  </a:lnTo>
                  <a:lnTo>
                    <a:pt x="98" y="152"/>
                  </a:lnTo>
                  <a:lnTo>
                    <a:pt x="81" y="159"/>
                  </a:lnTo>
                  <a:lnTo>
                    <a:pt x="63" y="167"/>
                  </a:lnTo>
                  <a:lnTo>
                    <a:pt x="42" y="177"/>
                  </a:lnTo>
                  <a:lnTo>
                    <a:pt x="21" y="187"/>
                  </a:lnTo>
                  <a:lnTo>
                    <a:pt x="0" y="197"/>
                  </a:lnTo>
                  <a:lnTo>
                    <a:pt x="4" y="169"/>
                  </a:lnTo>
                  <a:lnTo>
                    <a:pt x="6" y="141"/>
                  </a:lnTo>
                  <a:lnTo>
                    <a:pt x="6" y="117"/>
                  </a:lnTo>
                  <a:lnTo>
                    <a:pt x="4" y="96"/>
                  </a:lnTo>
                  <a:lnTo>
                    <a:pt x="23" y="78"/>
                  </a:lnTo>
                  <a:lnTo>
                    <a:pt x="44" y="61"/>
                  </a:lnTo>
                  <a:lnTo>
                    <a:pt x="65" y="46"/>
                  </a:lnTo>
                  <a:lnTo>
                    <a:pt x="86" y="34"/>
                  </a:lnTo>
                  <a:lnTo>
                    <a:pt x="104" y="22"/>
                  </a:lnTo>
                  <a:lnTo>
                    <a:pt x="121" y="13"/>
                  </a:lnTo>
                  <a:lnTo>
                    <a:pt x="136" y="6"/>
                  </a:lnTo>
                  <a:lnTo>
                    <a:pt x="148" y="0"/>
                  </a:lnTo>
                  <a:lnTo>
                    <a:pt x="149" y="1"/>
                  </a:lnTo>
                  <a:lnTo>
                    <a:pt x="150" y="3"/>
                  </a:lnTo>
                  <a:lnTo>
                    <a:pt x="153" y="4"/>
                  </a:lnTo>
                  <a:lnTo>
                    <a:pt x="154" y="4"/>
                  </a:lnTo>
                  <a:lnTo>
                    <a:pt x="149" y="21"/>
                  </a:lnTo>
                  <a:lnTo>
                    <a:pt x="143" y="41"/>
                  </a:lnTo>
                  <a:lnTo>
                    <a:pt x="140" y="64"/>
                  </a:lnTo>
                  <a:lnTo>
                    <a:pt x="136" y="87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80" name="Freeform 146"/>
            <p:cNvSpPr>
              <a:spLocks/>
            </p:cNvSpPr>
            <p:nvPr/>
          </p:nvSpPr>
          <p:spPr bwMode="auto">
            <a:xfrm>
              <a:off x="4712" y="2106"/>
              <a:ext cx="16" cy="9"/>
            </a:xfrm>
            <a:custGeom>
              <a:avLst/>
              <a:gdLst>
                <a:gd name="T0" fmla="*/ 4 w 31"/>
                <a:gd name="T1" fmla="*/ 0 h 19"/>
                <a:gd name="T2" fmla="*/ 6 w 31"/>
                <a:gd name="T3" fmla="*/ 0 h 19"/>
                <a:gd name="T4" fmla="*/ 9 w 31"/>
                <a:gd name="T5" fmla="*/ 1 h 19"/>
                <a:gd name="T6" fmla="*/ 12 w 31"/>
                <a:gd name="T7" fmla="*/ 1 h 19"/>
                <a:gd name="T8" fmla="*/ 16 w 31"/>
                <a:gd name="T9" fmla="*/ 1 h 19"/>
                <a:gd name="T10" fmla="*/ 13 w 31"/>
                <a:gd name="T11" fmla="*/ 5 h 19"/>
                <a:gd name="T12" fmla="*/ 10 w 31"/>
                <a:gd name="T13" fmla="*/ 7 h 19"/>
                <a:gd name="T14" fmla="*/ 7 w 31"/>
                <a:gd name="T15" fmla="*/ 9 h 19"/>
                <a:gd name="T16" fmla="*/ 4 w 31"/>
                <a:gd name="T17" fmla="*/ 9 h 19"/>
                <a:gd name="T18" fmla="*/ 3 w 31"/>
                <a:gd name="T19" fmla="*/ 8 h 19"/>
                <a:gd name="T20" fmla="*/ 1 w 31"/>
                <a:gd name="T21" fmla="*/ 6 h 19"/>
                <a:gd name="T22" fmla="*/ 1 w 31"/>
                <a:gd name="T23" fmla="*/ 4 h 19"/>
                <a:gd name="T24" fmla="*/ 0 w 31"/>
                <a:gd name="T25" fmla="*/ 1 h 19"/>
                <a:gd name="T26" fmla="*/ 1 w 31"/>
                <a:gd name="T27" fmla="*/ 1 h 19"/>
                <a:gd name="T28" fmla="*/ 1 w 31"/>
                <a:gd name="T29" fmla="*/ 1 h 19"/>
                <a:gd name="T30" fmla="*/ 3 w 31"/>
                <a:gd name="T31" fmla="*/ 1 h 19"/>
                <a:gd name="T32" fmla="*/ 4 w 31"/>
                <a:gd name="T33" fmla="*/ 0 h 19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31"/>
                <a:gd name="T52" fmla="*/ 0 h 19"/>
                <a:gd name="T53" fmla="*/ 31 w 31"/>
                <a:gd name="T54" fmla="*/ 19 h 19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31" h="19">
                  <a:moveTo>
                    <a:pt x="7" y="0"/>
                  </a:moveTo>
                  <a:lnTo>
                    <a:pt x="11" y="0"/>
                  </a:lnTo>
                  <a:lnTo>
                    <a:pt x="17" y="2"/>
                  </a:lnTo>
                  <a:lnTo>
                    <a:pt x="24" y="2"/>
                  </a:lnTo>
                  <a:lnTo>
                    <a:pt x="31" y="3"/>
                  </a:lnTo>
                  <a:lnTo>
                    <a:pt x="26" y="11"/>
                  </a:lnTo>
                  <a:lnTo>
                    <a:pt x="20" y="15"/>
                  </a:lnTo>
                  <a:lnTo>
                    <a:pt x="14" y="19"/>
                  </a:lnTo>
                  <a:lnTo>
                    <a:pt x="8" y="19"/>
                  </a:lnTo>
                  <a:lnTo>
                    <a:pt x="5" y="16"/>
                  </a:lnTo>
                  <a:lnTo>
                    <a:pt x="2" y="13"/>
                  </a:lnTo>
                  <a:lnTo>
                    <a:pt x="1" y="8"/>
                  </a:lnTo>
                  <a:lnTo>
                    <a:pt x="0" y="2"/>
                  </a:lnTo>
                  <a:lnTo>
                    <a:pt x="1" y="2"/>
                  </a:lnTo>
                  <a:lnTo>
                    <a:pt x="2" y="2"/>
                  </a:lnTo>
                  <a:lnTo>
                    <a:pt x="5" y="2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D8EA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81" name="Freeform 147"/>
            <p:cNvSpPr>
              <a:spLocks/>
            </p:cNvSpPr>
            <p:nvPr/>
          </p:nvSpPr>
          <p:spPr bwMode="auto">
            <a:xfrm>
              <a:off x="4403" y="2677"/>
              <a:ext cx="10" cy="24"/>
            </a:xfrm>
            <a:custGeom>
              <a:avLst/>
              <a:gdLst>
                <a:gd name="T0" fmla="*/ 10 w 19"/>
                <a:gd name="T1" fmla="*/ 4 h 47"/>
                <a:gd name="T2" fmla="*/ 7 w 19"/>
                <a:gd name="T3" fmla="*/ 0 h 47"/>
                <a:gd name="T4" fmla="*/ 0 w 19"/>
                <a:gd name="T5" fmla="*/ 20 h 47"/>
                <a:gd name="T6" fmla="*/ 3 w 19"/>
                <a:gd name="T7" fmla="*/ 24 h 47"/>
                <a:gd name="T8" fmla="*/ 10 w 19"/>
                <a:gd name="T9" fmla="*/ 4 h 4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47"/>
                <a:gd name="T17" fmla="*/ 19 w 19"/>
                <a:gd name="T18" fmla="*/ 47 h 4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47">
                  <a:moveTo>
                    <a:pt x="19" y="7"/>
                  </a:moveTo>
                  <a:lnTo>
                    <a:pt x="13" y="0"/>
                  </a:lnTo>
                  <a:lnTo>
                    <a:pt x="0" y="40"/>
                  </a:lnTo>
                  <a:lnTo>
                    <a:pt x="5" y="47"/>
                  </a:lnTo>
                  <a:lnTo>
                    <a:pt x="19" y="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82" name="Freeform 148"/>
            <p:cNvSpPr>
              <a:spLocks/>
            </p:cNvSpPr>
            <p:nvPr/>
          </p:nvSpPr>
          <p:spPr bwMode="auto">
            <a:xfrm>
              <a:off x="4414" y="2687"/>
              <a:ext cx="11" cy="22"/>
            </a:xfrm>
            <a:custGeom>
              <a:avLst/>
              <a:gdLst>
                <a:gd name="T0" fmla="*/ 11 w 22"/>
                <a:gd name="T1" fmla="*/ 2 h 44"/>
                <a:gd name="T2" fmla="*/ 7 w 22"/>
                <a:gd name="T3" fmla="*/ 0 h 44"/>
                <a:gd name="T4" fmla="*/ 0 w 22"/>
                <a:gd name="T5" fmla="*/ 21 h 44"/>
                <a:gd name="T6" fmla="*/ 4 w 22"/>
                <a:gd name="T7" fmla="*/ 22 h 44"/>
                <a:gd name="T8" fmla="*/ 11 w 22"/>
                <a:gd name="T9" fmla="*/ 2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2"/>
                <a:gd name="T16" fmla="*/ 0 h 44"/>
                <a:gd name="T17" fmla="*/ 22 w 22"/>
                <a:gd name="T18" fmla="*/ 44 h 4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2" h="44">
                  <a:moveTo>
                    <a:pt x="22" y="4"/>
                  </a:moveTo>
                  <a:lnTo>
                    <a:pt x="14" y="0"/>
                  </a:lnTo>
                  <a:lnTo>
                    <a:pt x="0" y="41"/>
                  </a:lnTo>
                  <a:lnTo>
                    <a:pt x="8" y="44"/>
                  </a:lnTo>
                  <a:lnTo>
                    <a:pt x="22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83" name="Freeform 149"/>
            <p:cNvSpPr>
              <a:spLocks/>
            </p:cNvSpPr>
            <p:nvPr/>
          </p:nvSpPr>
          <p:spPr bwMode="auto">
            <a:xfrm>
              <a:off x="4426" y="2687"/>
              <a:ext cx="12" cy="21"/>
            </a:xfrm>
            <a:custGeom>
              <a:avLst/>
              <a:gdLst>
                <a:gd name="T0" fmla="*/ 0 w 25"/>
                <a:gd name="T1" fmla="*/ 21 h 42"/>
                <a:gd name="T2" fmla="*/ 5 w 25"/>
                <a:gd name="T3" fmla="*/ 21 h 42"/>
                <a:gd name="T4" fmla="*/ 12 w 25"/>
                <a:gd name="T5" fmla="*/ 0 h 42"/>
                <a:gd name="T6" fmla="*/ 7 w 25"/>
                <a:gd name="T7" fmla="*/ 1 h 42"/>
                <a:gd name="T8" fmla="*/ 0 w 25"/>
                <a:gd name="T9" fmla="*/ 21 h 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5"/>
                <a:gd name="T16" fmla="*/ 0 h 42"/>
                <a:gd name="T17" fmla="*/ 25 w 25"/>
                <a:gd name="T18" fmla="*/ 42 h 4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5" h="42">
                  <a:moveTo>
                    <a:pt x="0" y="42"/>
                  </a:moveTo>
                  <a:lnTo>
                    <a:pt x="11" y="41"/>
                  </a:lnTo>
                  <a:lnTo>
                    <a:pt x="25" y="0"/>
                  </a:lnTo>
                  <a:lnTo>
                    <a:pt x="14" y="2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84" name="Freeform 150"/>
            <p:cNvSpPr>
              <a:spLocks/>
            </p:cNvSpPr>
            <p:nvPr/>
          </p:nvSpPr>
          <p:spPr bwMode="auto">
            <a:xfrm>
              <a:off x="4393" y="2707"/>
              <a:ext cx="10" cy="24"/>
            </a:xfrm>
            <a:custGeom>
              <a:avLst/>
              <a:gdLst>
                <a:gd name="T0" fmla="*/ 0 w 21"/>
                <a:gd name="T1" fmla="*/ 20 h 47"/>
                <a:gd name="T2" fmla="*/ 3 w 21"/>
                <a:gd name="T3" fmla="*/ 24 h 47"/>
                <a:gd name="T4" fmla="*/ 10 w 21"/>
                <a:gd name="T5" fmla="*/ 4 h 47"/>
                <a:gd name="T6" fmla="*/ 7 w 21"/>
                <a:gd name="T7" fmla="*/ 0 h 47"/>
                <a:gd name="T8" fmla="*/ 0 w 21"/>
                <a:gd name="T9" fmla="*/ 20 h 4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47"/>
                <a:gd name="T17" fmla="*/ 21 w 21"/>
                <a:gd name="T18" fmla="*/ 47 h 4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47">
                  <a:moveTo>
                    <a:pt x="0" y="40"/>
                  </a:moveTo>
                  <a:lnTo>
                    <a:pt x="7" y="47"/>
                  </a:lnTo>
                  <a:lnTo>
                    <a:pt x="21" y="7"/>
                  </a:lnTo>
                  <a:lnTo>
                    <a:pt x="14" y="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85" name="Freeform 151"/>
            <p:cNvSpPr>
              <a:spLocks/>
            </p:cNvSpPr>
            <p:nvPr/>
          </p:nvSpPr>
          <p:spPr bwMode="auto">
            <a:xfrm>
              <a:off x="4403" y="2717"/>
              <a:ext cx="11" cy="21"/>
            </a:xfrm>
            <a:custGeom>
              <a:avLst/>
              <a:gdLst>
                <a:gd name="T0" fmla="*/ 0 w 21"/>
                <a:gd name="T1" fmla="*/ 19 h 44"/>
                <a:gd name="T2" fmla="*/ 5 w 21"/>
                <a:gd name="T3" fmla="*/ 21 h 44"/>
                <a:gd name="T4" fmla="*/ 11 w 21"/>
                <a:gd name="T5" fmla="*/ 2 h 44"/>
                <a:gd name="T6" fmla="*/ 7 w 21"/>
                <a:gd name="T7" fmla="*/ 0 h 44"/>
                <a:gd name="T8" fmla="*/ 0 w 21"/>
                <a:gd name="T9" fmla="*/ 19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44"/>
                <a:gd name="T17" fmla="*/ 21 w 21"/>
                <a:gd name="T18" fmla="*/ 44 h 4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44">
                  <a:moveTo>
                    <a:pt x="0" y="40"/>
                  </a:moveTo>
                  <a:lnTo>
                    <a:pt x="9" y="44"/>
                  </a:lnTo>
                  <a:lnTo>
                    <a:pt x="21" y="4"/>
                  </a:lnTo>
                  <a:lnTo>
                    <a:pt x="13" y="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86" name="Freeform 152"/>
            <p:cNvSpPr>
              <a:spLocks/>
            </p:cNvSpPr>
            <p:nvPr/>
          </p:nvSpPr>
          <p:spPr bwMode="auto">
            <a:xfrm>
              <a:off x="4415" y="2717"/>
              <a:ext cx="12" cy="21"/>
            </a:xfrm>
            <a:custGeom>
              <a:avLst/>
              <a:gdLst>
                <a:gd name="T0" fmla="*/ 0 w 24"/>
                <a:gd name="T1" fmla="*/ 21 h 42"/>
                <a:gd name="T2" fmla="*/ 5 w 24"/>
                <a:gd name="T3" fmla="*/ 21 h 42"/>
                <a:gd name="T4" fmla="*/ 12 w 24"/>
                <a:gd name="T5" fmla="*/ 0 h 42"/>
                <a:gd name="T6" fmla="*/ 7 w 24"/>
                <a:gd name="T7" fmla="*/ 1 h 42"/>
                <a:gd name="T8" fmla="*/ 0 w 24"/>
                <a:gd name="T9" fmla="*/ 21 h 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42"/>
                <a:gd name="T17" fmla="*/ 24 w 24"/>
                <a:gd name="T18" fmla="*/ 42 h 4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42">
                  <a:moveTo>
                    <a:pt x="0" y="42"/>
                  </a:moveTo>
                  <a:lnTo>
                    <a:pt x="10" y="41"/>
                  </a:lnTo>
                  <a:lnTo>
                    <a:pt x="24" y="0"/>
                  </a:lnTo>
                  <a:lnTo>
                    <a:pt x="14" y="1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87" name="Freeform 153"/>
            <p:cNvSpPr>
              <a:spLocks/>
            </p:cNvSpPr>
            <p:nvPr/>
          </p:nvSpPr>
          <p:spPr bwMode="auto">
            <a:xfrm>
              <a:off x="4490" y="2009"/>
              <a:ext cx="5" cy="23"/>
            </a:xfrm>
            <a:custGeom>
              <a:avLst/>
              <a:gdLst>
                <a:gd name="T0" fmla="*/ 1 w 12"/>
                <a:gd name="T1" fmla="*/ 22 h 45"/>
                <a:gd name="T2" fmla="*/ 5 w 12"/>
                <a:gd name="T3" fmla="*/ 23 h 45"/>
                <a:gd name="T4" fmla="*/ 3 w 12"/>
                <a:gd name="T5" fmla="*/ 1 h 45"/>
                <a:gd name="T6" fmla="*/ 0 w 12"/>
                <a:gd name="T7" fmla="*/ 0 h 45"/>
                <a:gd name="T8" fmla="*/ 1 w 12"/>
                <a:gd name="T9" fmla="*/ 22 h 4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2"/>
                <a:gd name="T16" fmla="*/ 0 h 45"/>
                <a:gd name="T17" fmla="*/ 12 w 12"/>
                <a:gd name="T18" fmla="*/ 45 h 4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2" h="45">
                  <a:moveTo>
                    <a:pt x="3" y="43"/>
                  </a:moveTo>
                  <a:lnTo>
                    <a:pt x="12" y="45"/>
                  </a:lnTo>
                  <a:lnTo>
                    <a:pt x="8" y="2"/>
                  </a:lnTo>
                  <a:lnTo>
                    <a:pt x="0" y="0"/>
                  </a:lnTo>
                  <a:lnTo>
                    <a:pt x="3" y="4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88" name="Freeform 154"/>
            <p:cNvSpPr>
              <a:spLocks/>
            </p:cNvSpPr>
            <p:nvPr/>
          </p:nvSpPr>
          <p:spPr bwMode="auto">
            <a:xfrm>
              <a:off x="4476" y="2007"/>
              <a:ext cx="6" cy="21"/>
            </a:xfrm>
            <a:custGeom>
              <a:avLst/>
              <a:gdLst>
                <a:gd name="T0" fmla="*/ 2 w 12"/>
                <a:gd name="T1" fmla="*/ 21 h 44"/>
                <a:gd name="T2" fmla="*/ 6 w 12"/>
                <a:gd name="T3" fmla="*/ 21 h 44"/>
                <a:gd name="T4" fmla="*/ 5 w 12"/>
                <a:gd name="T5" fmla="*/ 0 h 44"/>
                <a:gd name="T6" fmla="*/ 0 w 12"/>
                <a:gd name="T7" fmla="*/ 0 h 44"/>
                <a:gd name="T8" fmla="*/ 2 w 12"/>
                <a:gd name="T9" fmla="*/ 21 h 4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2"/>
                <a:gd name="T16" fmla="*/ 0 h 44"/>
                <a:gd name="T17" fmla="*/ 12 w 12"/>
                <a:gd name="T18" fmla="*/ 44 h 4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2" h="44">
                  <a:moveTo>
                    <a:pt x="3" y="44"/>
                  </a:moveTo>
                  <a:lnTo>
                    <a:pt x="12" y="43"/>
                  </a:lnTo>
                  <a:lnTo>
                    <a:pt x="9" y="0"/>
                  </a:lnTo>
                  <a:lnTo>
                    <a:pt x="0" y="1"/>
                  </a:lnTo>
                  <a:lnTo>
                    <a:pt x="3" y="4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89" name="Freeform 155"/>
            <p:cNvSpPr>
              <a:spLocks/>
            </p:cNvSpPr>
            <p:nvPr/>
          </p:nvSpPr>
          <p:spPr bwMode="auto">
            <a:xfrm>
              <a:off x="4464" y="2011"/>
              <a:ext cx="7" cy="23"/>
            </a:xfrm>
            <a:custGeom>
              <a:avLst/>
              <a:gdLst>
                <a:gd name="T0" fmla="*/ 2 w 12"/>
                <a:gd name="T1" fmla="*/ 23 h 46"/>
                <a:gd name="T2" fmla="*/ 7 w 12"/>
                <a:gd name="T3" fmla="*/ 22 h 46"/>
                <a:gd name="T4" fmla="*/ 5 w 12"/>
                <a:gd name="T5" fmla="*/ 0 h 46"/>
                <a:gd name="T6" fmla="*/ 0 w 12"/>
                <a:gd name="T7" fmla="*/ 2 h 46"/>
                <a:gd name="T8" fmla="*/ 2 w 12"/>
                <a:gd name="T9" fmla="*/ 23 h 4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2"/>
                <a:gd name="T16" fmla="*/ 0 h 46"/>
                <a:gd name="T17" fmla="*/ 12 w 12"/>
                <a:gd name="T18" fmla="*/ 46 h 4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2" h="46">
                  <a:moveTo>
                    <a:pt x="3" y="46"/>
                  </a:moveTo>
                  <a:lnTo>
                    <a:pt x="12" y="43"/>
                  </a:lnTo>
                  <a:lnTo>
                    <a:pt x="9" y="0"/>
                  </a:lnTo>
                  <a:lnTo>
                    <a:pt x="0" y="4"/>
                  </a:lnTo>
                  <a:lnTo>
                    <a:pt x="3" y="4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90" name="Freeform 156"/>
            <p:cNvSpPr>
              <a:spLocks/>
            </p:cNvSpPr>
            <p:nvPr/>
          </p:nvSpPr>
          <p:spPr bwMode="auto">
            <a:xfrm>
              <a:off x="4487" y="1978"/>
              <a:ext cx="6" cy="22"/>
            </a:xfrm>
            <a:custGeom>
              <a:avLst/>
              <a:gdLst>
                <a:gd name="T0" fmla="*/ 6 w 11"/>
                <a:gd name="T1" fmla="*/ 22 h 45"/>
                <a:gd name="T2" fmla="*/ 5 w 11"/>
                <a:gd name="T3" fmla="*/ 1 h 45"/>
                <a:gd name="T4" fmla="*/ 0 w 11"/>
                <a:gd name="T5" fmla="*/ 0 h 45"/>
                <a:gd name="T6" fmla="*/ 1 w 11"/>
                <a:gd name="T7" fmla="*/ 21 h 45"/>
                <a:gd name="T8" fmla="*/ 6 w 11"/>
                <a:gd name="T9" fmla="*/ 22 h 4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1"/>
                <a:gd name="T16" fmla="*/ 0 h 45"/>
                <a:gd name="T17" fmla="*/ 11 w 11"/>
                <a:gd name="T18" fmla="*/ 45 h 4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1" h="45">
                  <a:moveTo>
                    <a:pt x="11" y="45"/>
                  </a:moveTo>
                  <a:lnTo>
                    <a:pt x="9" y="3"/>
                  </a:lnTo>
                  <a:lnTo>
                    <a:pt x="0" y="0"/>
                  </a:lnTo>
                  <a:lnTo>
                    <a:pt x="2" y="43"/>
                  </a:lnTo>
                  <a:lnTo>
                    <a:pt x="11" y="4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91" name="Freeform 157"/>
            <p:cNvSpPr>
              <a:spLocks/>
            </p:cNvSpPr>
            <p:nvPr/>
          </p:nvSpPr>
          <p:spPr bwMode="auto">
            <a:xfrm>
              <a:off x="4474" y="1975"/>
              <a:ext cx="6" cy="22"/>
            </a:xfrm>
            <a:custGeom>
              <a:avLst/>
              <a:gdLst>
                <a:gd name="T0" fmla="*/ 6 w 13"/>
                <a:gd name="T1" fmla="*/ 21 h 43"/>
                <a:gd name="T2" fmla="*/ 4 w 13"/>
                <a:gd name="T3" fmla="*/ 0 h 43"/>
                <a:gd name="T4" fmla="*/ 0 w 13"/>
                <a:gd name="T5" fmla="*/ 0 h 43"/>
                <a:gd name="T6" fmla="*/ 2 w 13"/>
                <a:gd name="T7" fmla="*/ 22 h 43"/>
                <a:gd name="T8" fmla="*/ 6 w 13"/>
                <a:gd name="T9" fmla="*/ 21 h 4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3"/>
                <a:gd name="T16" fmla="*/ 0 h 43"/>
                <a:gd name="T17" fmla="*/ 13 w 13"/>
                <a:gd name="T18" fmla="*/ 43 h 4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3" h="43">
                  <a:moveTo>
                    <a:pt x="13" y="41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4" y="43"/>
                  </a:lnTo>
                  <a:lnTo>
                    <a:pt x="13" y="4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4992" name="Freeform 158"/>
            <p:cNvSpPr>
              <a:spLocks/>
            </p:cNvSpPr>
            <p:nvPr/>
          </p:nvSpPr>
          <p:spPr bwMode="auto">
            <a:xfrm>
              <a:off x="4462" y="1979"/>
              <a:ext cx="6" cy="23"/>
            </a:xfrm>
            <a:custGeom>
              <a:avLst/>
              <a:gdLst>
                <a:gd name="T0" fmla="*/ 6 w 13"/>
                <a:gd name="T1" fmla="*/ 21 h 46"/>
                <a:gd name="T2" fmla="*/ 4 w 13"/>
                <a:gd name="T3" fmla="*/ 0 h 46"/>
                <a:gd name="T4" fmla="*/ 0 w 13"/>
                <a:gd name="T5" fmla="*/ 1 h 46"/>
                <a:gd name="T6" fmla="*/ 2 w 13"/>
                <a:gd name="T7" fmla="*/ 23 h 46"/>
                <a:gd name="T8" fmla="*/ 6 w 13"/>
                <a:gd name="T9" fmla="*/ 21 h 4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3"/>
                <a:gd name="T16" fmla="*/ 0 h 46"/>
                <a:gd name="T17" fmla="*/ 13 w 13"/>
                <a:gd name="T18" fmla="*/ 46 h 4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3" h="46">
                  <a:moveTo>
                    <a:pt x="13" y="42"/>
                  </a:moveTo>
                  <a:lnTo>
                    <a:pt x="9" y="0"/>
                  </a:lnTo>
                  <a:lnTo>
                    <a:pt x="0" y="3"/>
                  </a:lnTo>
                  <a:lnTo>
                    <a:pt x="4" y="46"/>
                  </a:lnTo>
                  <a:lnTo>
                    <a:pt x="13" y="4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pic>
        <p:nvPicPr>
          <p:cNvPr id="34821" name="Picture 163" descr="C:\Users\Krejsová\AppData\Local\Microsoft\Windows\Temporary Internet Files\Content.IE5\TK90EAW9\MC900441707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5100" y="2419350"/>
            <a:ext cx="1657350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58" name="Volný tvar 1157"/>
          <p:cNvSpPr/>
          <p:nvPr/>
        </p:nvSpPr>
        <p:spPr>
          <a:xfrm rot="214358">
            <a:off x="3897313" y="3968750"/>
            <a:ext cx="5340350" cy="2538413"/>
          </a:xfrm>
          <a:custGeom>
            <a:avLst/>
            <a:gdLst>
              <a:gd name="connsiteX0" fmla="*/ 0 w 5339213"/>
              <a:gd name="connsiteY0" fmla="*/ 2538483 h 2538483"/>
              <a:gd name="connsiteX1" fmla="*/ 68238 w 5339213"/>
              <a:gd name="connsiteY1" fmla="*/ 2483892 h 2538483"/>
              <a:gd name="connsiteX2" fmla="*/ 109182 w 5339213"/>
              <a:gd name="connsiteY2" fmla="*/ 2415654 h 2538483"/>
              <a:gd name="connsiteX3" fmla="*/ 191068 w 5339213"/>
              <a:gd name="connsiteY3" fmla="*/ 2320119 h 2538483"/>
              <a:gd name="connsiteX4" fmla="*/ 204716 w 5339213"/>
              <a:gd name="connsiteY4" fmla="*/ 2279176 h 2538483"/>
              <a:gd name="connsiteX5" fmla="*/ 232012 w 5339213"/>
              <a:gd name="connsiteY5" fmla="*/ 2224585 h 2538483"/>
              <a:gd name="connsiteX6" fmla="*/ 245659 w 5339213"/>
              <a:gd name="connsiteY6" fmla="*/ 2156346 h 2538483"/>
              <a:gd name="connsiteX7" fmla="*/ 259307 w 5339213"/>
              <a:gd name="connsiteY7" fmla="*/ 2101755 h 2538483"/>
              <a:gd name="connsiteX8" fmla="*/ 286603 w 5339213"/>
              <a:gd name="connsiteY8" fmla="*/ 1924334 h 2538483"/>
              <a:gd name="connsiteX9" fmla="*/ 327546 w 5339213"/>
              <a:gd name="connsiteY9" fmla="*/ 1760561 h 2538483"/>
              <a:gd name="connsiteX10" fmla="*/ 354841 w 5339213"/>
              <a:gd name="connsiteY10" fmla="*/ 1719618 h 2538483"/>
              <a:gd name="connsiteX11" fmla="*/ 395785 w 5339213"/>
              <a:gd name="connsiteY11" fmla="*/ 1637731 h 2538483"/>
              <a:gd name="connsiteX12" fmla="*/ 436728 w 5339213"/>
              <a:gd name="connsiteY12" fmla="*/ 1624083 h 2538483"/>
              <a:gd name="connsiteX13" fmla="*/ 477671 w 5339213"/>
              <a:gd name="connsiteY13" fmla="*/ 1596788 h 2538483"/>
              <a:gd name="connsiteX14" fmla="*/ 559558 w 5339213"/>
              <a:gd name="connsiteY14" fmla="*/ 1569492 h 2538483"/>
              <a:gd name="connsiteX15" fmla="*/ 682388 w 5339213"/>
              <a:gd name="connsiteY15" fmla="*/ 1501254 h 2538483"/>
              <a:gd name="connsiteX16" fmla="*/ 709683 w 5339213"/>
              <a:gd name="connsiteY16" fmla="*/ 1460310 h 2538483"/>
              <a:gd name="connsiteX17" fmla="*/ 750627 w 5339213"/>
              <a:gd name="connsiteY17" fmla="*/ 1419367 h 2538483"/>
              <a:gd name="connsiteX18" fmla="*/ 764274 w 5339213"/>
              <a:gd name="connsiteY18" fmla="*/ 1364776 h 2538483"/>
              <a:gd name="connsiteX19" fmla="*/ 805218 w 5339213"/>
              <a:gd name="connsiteY19" fmla="*/ 1351128 h 2538483"/>
              <a:gd name="connsiteX20" fmla="*/ 1078173 w 5339213"/>
              <a:gd name="connsiteY20" fmla="*/ 1337480 h 2538483"/>
              <a:gd name="connsiteX21" fmla="*/ 1119116 w 5339213"/>
              <a:gd name="connsiteY21" fmla="*/ 1323833 h 2538483"/>
              <a:gd name="connsiteX22" fmla="*/ 1173707 w 5339213"/>
              <a:gd name="connsiteY22" fmla="*/ 1310185 h 2538483"/>
              <a:gd name="connsiteX23" fmla="*/ 1214650 w 5339213"/>
              <a:gd name="connsiteY23" fmla="*/ 1282889 h 2538483"/>
              <a:gd name="connsiteX24" fmla="*/ 1269241 w 5339213"/>
              <a:gd name="connsiteY24" fmla="*/ 1255594 h 2538483"/>
              <a:gd name="connsiteX25" fmla="*/ 1378424 w 5339213"/>
              <a:gd name="connsiteY25" fmla="*/ 1105469 h 2538483"/>
              <a:gd name="connsiteX26" fmla="*/ 1419367 w 5339213"/>
              <a:gd name="connsiteY26" fmla="*/ 1037230 h 2538483"/>
              <a:gd name="connsiteX27" fmla="*/ 1433015 w 5339213"/>
              <a:gd name="connsiteY27" fmla="*/ 996286 h 2538483"/>
              <a:gd name="connsiteX28" fmla="*/ 1487606 w 5339213"/>
              <a:gd name="connsiteY28" fmla="*/ 900752 h 2538483"/>
              <a:gd name="connsiteX29" fmla="*/ 1501253 w 5339213"/>
              <a:gd name="connsiteY29" fmla="*/ 859809 h 2538483"/>
              <a:gd name="connsiteX30" fmla="*/ 1555844 w 5339213"/>
              <a:gd name="connsiteY30" fmla="*/ 777922 h 2538483"/>
              <a:gd name="connsiteX31" fmla="*/ 1583140 w 5339213"/>
              <a:gd name="connsiteY31" fmla="*/ 627797 h 2538483"/>
              <a:gd name="connsiteX32" fmla="*/ 1610435 w 5339213"/>
              <a:gd name="connsiteY32" fmla="*/ 518615 h 2538483"/>
              <a:gd name="connsiteX33" fmla="*/ 1678674 w 5339213"/>
              <a:gd name="connsiteY33" fmla="*/ 436728 h 2538483"/>
              <a:gd name="connsiteX34" fmla="*/ 1705970 w 5339213"/>
              <a:gd name="connsiteY34" fmla="*/ 395785 h 2538483"/>
              <a:gd name="connsiteX35" fmla="*/ 1760561 w 5339213"/>
              <a:gd name="connsiteY35" fmla="*/ 313898 h 2538483"/>
              <a:gd name="connsiteX36" fmla="*/ 1787856 w 5339213"/>
              <a:gd name="connsiteY36" fmla="*/ 245660 h 2538483"/>
              <a:gd name="connsiteX37" fmla="*/ 1801504 w 5339213"/>
              <a:gd name="connsiteY37" fmla="*/ 136478 h 2538483"/>
              <a:gd name="connsiteX38" fmla="*/ 1897038 w 5339213"/>
              <a:gd name="connsiteY38" fmla="*/ 40943 h 2538483"/>
              <a:gd name="connsiteX39" fmla="*/ 1978925 w 5339213"/>
              <a:gd name="connsiteY39" fmla="*/ 0 h 2538483"/>
              <a:gd name="connsiteX40" fmla="*/ 2251880 w 5339213"/>
              <a:gd name="connsiteY40" fmla="*/ 27295 h 2538483"/>
              <a:gd name="connsiteX41" fmla="*/ 2279176 w 5339213"/>
              <a:gd name="connsiteY41" fmla="*/ 68239 h 2538483"/>
              <a:gd name="connsiteX42" fmla="*/ 2347415 w 5339213"/>
              <a:gd name="connsiteY42" fmla="*/ 177421 h 2538483"/>
              <a:gd name="connsiteX43" fmla="*/ 2415653 w 5339213"/>
              <a:gd name="connsiteY43" fmla="*/ 245660 h 2538483"/>
              <a:gd name="connsiteX44" fmla="*/ 2483892 w 5339213"/>
              <a:gd name="connsiteY44" fmla="*/ 327546 h 2538483"/>
              <a:gd name="connsiteX45" fmla="*/ 2511188 w 5339213"/>
              <a:gd name="connsiteY45" fmla="*/ 464024 h 2538483"/>
              <a:gd name="connsiteX46" fmla="*/ 2524835 w 5339213"/>
              <a:gd name="connsiteY46" fmla="*/ 504967 h 2538483"/>
              <a:gd name="connsiteX47" fmla="*/ 2661313 w 5339213"/>
              <a:gd name="connsiteY47" fmla="*/ 559558 h 2538483"/>
              <a:gd name="connsiteX48" fmla="*/ 2702256 w 5339213"/>
              <a:gd name="connsiteY48" fmla="*/ 586854 h 2538483"/>
              <a:gd name="connsiteX49" fmla="*/ 2756847 w 5339213"/>
              <a:gd name="connsiteY49" fmla="*/ 668740 h 2538483"/>
              <a:gd name="connsiteX50" fmla="*/ 2770495 w 5339213"/>
              <a:gd name="connsiteY50" fmla="*/ 709683 h 2538483"/>
              <a:gd name="connsiteX51" fmla="*/ 2797791 w 5339213"/>
              <a:gd name="connsiteY51" fmla="*/ 750627 h 2538483"/>
              <a:gd name="connsiteX52" fmla="*/ 2852382 w 5339213"/>
              <a:gd name="connsiteY52" fmla="*/ 859809 h 2538483"/>
              <a:gd name="connsiteX53" fmla="*/ 2906973 w 5339213"/>
              <a:gd name="connsiteY53" fmla="*/ 914400 h 2538483"/>
              <a:gd name="connsiteX54" fmla="*/ 2934268 w 5339213"/>
              <a:gd name="connsiteY54" fmla="*/ 955343 h 2538483"/>
              <a:gd name="connsiteX55" fmla="*/ 3084394 w 5339213"/>
              <a:gd name="connsiteY55" fmla="*/ 1037230 h 2538483"/>
              <a:gd name="connsiteX56" fmla="*/ 3179928 w 5339213"/>
              <a:gd name="connsiteY56" fmla="*/ 1009934 h 2538483"/>
              <a:gd name="connsiteX57" fmla="*/ 3193576 w 5339213"/>
              <a:gd name="connsiteY57" fmla="*/ 1050878 h 2538483"/>
              <a:gd name="connsiteX58" fmla="*/ 3248167 w 5339213"/>
              <a:gd name="connsiteY58" fmla="*/ 1132764 h 2538483"/>
              <a:gd name="connsiteX59" fmla="*/ 3289110 w 5339213"/>
              <a:gd name="connsiteY59" fmla="*/ 1173707 h 2538483"/>
              <a:gd name="connsiteX60" fmla="*/ 3370997 w 5339213"/>
              <a:gd name="connsiteY60" fmla="*/ 1228298 h 2538483"/>
              <a:gd name="connsiteX61" fmla="*/ 3452883 w 5339213"/>
              <a:gd name="connsiteY61" fmla="*/ 1310185 h 2538483"/>
              <a:gd name="connsiteX62" fmla="*/ 3480179 w 5339213"/>
              <a:gd name="connsiteY62" fmla="*/ 1351128 h 2538483"/>
              <a:gd name="connsiteX63" fmla="*/ 3575713 w 5339213"/>
              <a:gd name="connsiteY63" fmla="*/ 1405719 h 2538483"/>
              <a:gd name="connsiteX64" fmla="*/ 3630304 w 5339213"/>
              <a:gd name="connsiteY64" fmla="*/ 1460310 h 2538483"/>
              <a:gd name="connsiteX65" fmla="*/ 3643952 w 5339213"/>
              <a:gd name="connsiteY65" fmla="*/ 1501254 h 2538483"/>
              <a:gd name="connsiteX66" fmla="*/ 3712191 w 5339213"/>
              <a:gd name="connsiteY66" fmla="*/ 1596788 h 2538483"/>
              <a:gd name="connsiteX67" fmla="*/ 3753134 w 5339213"/>
              <a:gd name="connsiteY67" fmla="*/ 1610436 h 2538483"/>
              <a:gd name="connsiteX68" fmla="*/ 3821373 w 5339213"/>
              <a:gd name="connsiteY68" fmla="*/ 1692322 h 2538483"/>
              <a:gd name="connsiteX69" fmla="*/ 3848668 w 5339213"/>
              <a:gd name="connsiteY69" fmla="*/ 1733266 h 2538483"/>
              <a:gd name="connsiteX70" fmla="*/ 3930555 w 5339213"/>
              <a:gd name="connsiteY70" fmla="*/ 1815152 h 2538483"/>
              <a:gd name="connsiteX71" fmla="*/ 3957850 w 5339213"/>
              <a:gd name="connsiteY71" fmla="*/ 1910686 h 2538483"/>
              <a:gd name="connsiteX72" fmla="*/ 3985146 w 5339213"/>
              <a:gd name="connsiteY72" fmla="*/ 1951630 h 2538483"/>
              <a:gd name="connsiteX73" fmla="*/ 4039737 w 5339213"/>
              <a:gd name="connsiteY73" fmla="*/ 1978925 h 2538483"/>
              <a:gd name="connsiteX74" fmla="*/ 4094328 w 5339213"/>
              <a:gd name="connsiteY74" fmla="*/ 2019869 h 2538483"/>
              <a:gd name="connsiteX75" fmla="*/ 4189862 w 5339213"/>
              <a:gd name="connsiteY75" fmla="*/ 2033516 h 2538483"/>
              <a:gd name="connsiteX76" fmla="*/ 4271749 w 5339213"/>
              <a:gd name="connsiteY76" fmla="*/ 2047164 h 2538483"/>
              <a:gd name="connsiteX77" fmla="*/ 4367283 w 5339213"/>
              <a:gd name="connsiteY77" fmla="*/ 2074460 h 2538483"/>
              <a:gd name="connsiteX78" fmla="*/ 4421874 w 5339213"/>
              <a:gd name="connsiteY78" fmla="*/ 2088107 h 2538483"/>
              <a:gd name="connsiteX79" fmla="*/ 4544704 w 5339213"/>
              <a:gd name="connsiteY79" fmla="*/ 2129051 h 2538483"/>
              <a:gd name="connsiteX80" fmla="*/ 4885898 w 5339213"/>
              <a:gd name="connsiteY80" fmla="*/ 2142698 h 2538483"/>
              <a:gd name="connsiteX81" fmla="*/ 5049671 w 5339213"/>
              <a:gd name="connsiteY81" fmla="*/ 2197289 h 2538483"/>
              <a:gd name="connsiteX82" fmla="*/ 5158853 w 5339213"/>
              <a:gd name="connsiteY82" fmla="*/ 2210937 h 2538483"/>
              <a:gd name="connsiteX83" fmla="*/ 5295331 w 5339213"/>
              <a:gd name="connsiteY83" fmla="*/ 2265528 h 2538483"/>
              <a:gd name="connsiteX84" fmla="*/ 5336274 w 5339213"/>
              <a:gd name="connsiteY84" fmla="*/ 2279176 h 2538483"/>
              <a:gd name="connsiteX85" fmla="*/ 5131558 w 5339213"/>
              <a:gd name="connsiteY85" fmla="*/ 2279176 h 25384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5339213" h="2538483">
                <a:moveTo>
                  <a:pt x="0" y="2538483"/>
                </a:moveTo>
                <a:cubicBezTo>
                  <a:pt x="22746" y="2520286"/>
                  <a:pt x="48886" y="2505663"/>
                  <a:pt x="68238" y="2483892"/>
                </a:cubicBezTo>
                <a:cubicBezTo>
                  <a:pt x="85861" y="2464066"/>
                  <a:pt x="94468" y="2437725"/>
                  <a:pt x="109182" y="2415654"/>
                </a:cubicBezTo>
                <a:cubicBezTo>
                  <a:pt x="144199" y="2363129"/>
                  <a:pt x="148896" y="2362292"/>
                  <a:pt x="191068" y="2320119"/>
                </a:cubicBezTo>
                <a:cubicBezTo>
                  <a:pt x="195617" y="2306471"/>
                  <a:pt x="199049" y="2292399"/>
                  <a:pt x="204716" y="2279176"/>
                </a:cubicBezTo>
                <a:cubicBezTo>
                  <a:pt x="212730" y="2260476"/>
                  <a:pt x="225578" y="2243886"/>
                  <a:pt x="232012" y="2224585"/>
                </a:cubicBezTo>
                <a:cubicBezTo>
                  <a:pt x="239347" y="2202579"/>
                  <a:pt x="240627" y="2178990"/>
                  <a:pt x="245659" y="2156346"/>
                </a:cubicBezTo>
                <a:cubicBezTo>
                  <a:pt x="249728" y="2138036"/>
                  <a:pt x="255628" y="2120148"/>
                  <a:pt x="259307" y="2101755"/>
                </a:cubicBezTo>
                <a:cubicBezTo>
                  <a:pt x="270654" y="2045019"/>
                  <a:pt x="277864" y="1981139"/>
                  <a:pt x="286603" y="1924334"/>
                </a:cubicBezTo>
                <a:cubicBezTo>
                  <a:pt x="292743" y="1884423"/>
                  <a:pt x="304223" y="1795546"/>
                  <a:pt x="327546" y="1760561"/>
                </a:cubicBezTo>
                <a:cubicBezTo>
                  <a:pt x="336644" y="1746913"/>
                  <a:pt x="347506" y="1734289"/>
                  <a:pt x="354841" y="1719618"/>
                </a:cubicBezTo>
                <a:cubicBezTo>
                  <a:pt x="371324" y="1686652"/>
                  <a:pt x="363191" y="1663806"/>
                  <a:pt x="395785" y="1637731"/>
                </a:cubicBezTo>
                <a:cubicBezTo>
                  <a:pt x="407018" y="1628744"/>
                  <a:pt x="423861" y="1630517"/>
                  <a:pt x="436728" y="1624083"/>
                </a:cubicBezTo>
                <a:cubicBezTo>
                  <a:pt x="451399" y="1616748"/>
                  <a:pt x="462682" y="1603450"/>
                  <a:pt x="477671" y="1596788"/>
                </a:cubicBezTo>
                <a:cubicBezTo>
                  <a:pt x="503963" y="1585103"/>
                  <a:pt x="535618" y="1585452"/>
                  <a:pt x="559558" y="1569492"/>
                </a:cubicBezTo>
                <a:cubicBezTo>
                  <a:pt x="653414" y="1506921"/>
                  <a:pt x="610322" y="1525274"/>
                  <a:pt x="682388" y="1501254"/>
                </a:cubicBezTo>
                <a:cubicBezTo>
                  <a:pt x="691486" y="1487606"/>
                  <a:pt x="699182" y="1472911"/>
                  <a:pt x="709683" y="1460310"/>
                </a:cubicBezTo>
                <a:cubicBezTo>
                  <a:pt x="722039" y="1445483"/>
                  <a:pt x="741051" y="1436125"/>
                  <a:pt x="750627" y="1419367"/>
                </a:cubicBezTo>
                <a:cubicBezTo>
                  <a:pt x="759933" y="1403081"/>
                  <a:pt x="752557" y="1379423"/>
                  <a:pt x="764274" y="1364776"/>
                </a:cubicBezTo>
                <a:cubicBezTo>
                  <a:pt x="773261" y="1353542"/>
                  <a:pt x="790886" y="1352374"/>
                  <a:pt x="805218" y="1351128"/>
                </a:cubicBezTo>
                <a:cubicBezTo>
                  <a:pt x="895974" y="1343236"/>
                  <a:pt x="987188" y="1342029"/>
                  <a:pt x="1078173" y="1337480"/>
                </a:cubicBezTo>
                <a:cubicBezTo>
                  <a:pt x="1091821" y="1332931"/>
                  <a:pt x="1105284" y="1327785"/>
                  <a:pt x="1119116" y="1323833"/>
                </a:cubicBezTo>
                <a:cubicBezTo>
                  <a:pt x="1137151" y="1318680"/>
                  <a:pt x="1156467" y="1317574"/>
                  <a:pt x="1173707" y="1310185"/>
                </a:cubicBezTo>
                <a:cubicBezTo>
                  <a:pt x="1188783" y="1303724"/>
                  <a:pt x="1200409" y="1291027"/>
                  <a:pt x="1214650" y="1282889"/>
                </a:cubicBezTo>
                <a:cubicBezTo>
                  <a:pt x="1232314" y="1272795"/>
                  <a:pt x="1251044" y="1264692"/>
                  <a:pt x="1269241" y="1255594"/>
                </a:cubicBezTo>
                <a:cubicBezTo>
                  <a:pt x="1306317" y="1206159"/>
                  <a:pt x="1345598" y="1157991"/>
                  <a:pt x="1378424" y="1105469"/>
                </a:cubicBezTo>
                <a:cubicBezTo>
                  <a:pt x="1392483" y="1082975"/>
                  <a:pt x="1407504" y="1060956"/>
                  <a:pt x="1419367" y="1037230"/>
                </a:cubicBezTo>
                <a:cubicBezTo>
                  <a:pt x="1425801" y="1024363"/>
                  <a:pt x="1427348" y="1009509"/>
                  <a:pt x="1433015" y="996286"/>
                </a:cubicBezTo>
                <a:cubicBezTo>
                  <a:pt x="1453795" y="947800"/>
                  <a:pt x="1460191" y="941873"/>
                  <a:pt x="1487606" y="900752"/>
                </a:cubicBezTo>
                <a:cubicBezTo>
                  <a:pt x="1492155" y="887104"/>
                  <a:pt x="1494267" y="872385"/>
                  <a:pt x="1501253" y="859809"/>
                </a:cubicBezTo>
                <a:cubicBezTo>
                  <a:pt x="1517184" y="831132"/>
                  <a:pt x="1555844" y="777922"/>
                  <a:pt x="1555844" y="777922"/>
                </a:cubicBezTo>
                <a:cubicBezTo>
                  <a:pt x="1587368" y="525732"/>
                  <a:pt x="1551582" y="754028"/>
                  <a:pt x="1583140" y="627797"/>
                </a:cubicBezTo>
                <a:cubicBezTo>
                  <a:pt x="1590925" y="596659"/>
                  <a:pt x="1594839" y="549807"/>
                  <a:pt x="1610435" y="518615"/>
                </a:cubicBezTo>
                <a:cubicBezTo>
                  <a:pt x="1635846" y="467794"/>
                  <a:pt x="1640949" y="481998"/>
                  <a:pt x="1678674" y="436728"/>
                </a:cubicBezTo>
                <a:cubicBezTo>
                  <a:pt x="1689175" y="424127"/>
                  <a:pt x="1698634" y="410456"/>
                  <a:pt x="1705970" y="395785"/>
                </a:cubicBezTo>
                <a:cubicBezTo>
                  <a:pt x="1745474" y="316778"/>
                  <a:pt x="1682945" y="391516"/>
                  <a:pt x="1760561" y="313898"/>
                </a:cubicBezTo>
                <a:cubicBezTo>
                  <a:pt x="1769659" y="291152"/>
                  <a:pt x="1782347" y="269531"/>
                  <a:pt x="1787856" y="245660"/>
                </a:cubicBezTo>
                <a:cubicBezTo>
                  <a:pt x="1796103" y="209922"/>
                  <a:pt x="1789168" y="171018"/>
                  <a:pt x="1801504" y="136478"/>
                </a:cubicBezTo>
                <a:cubicBezTo>
                  <a:pt x="1840616" y="26964"/>
                  <a:pt x="1835260" y="71831"/>
                  <a:pt x="1897038" y="40943"/>
                </a:cubicBezTo>
                <a:cubicBezTo>
                  <a:pt x="2002865" y="-11970"/>
                  <a:pt x="1876014" y="34304"/>
                  <a:pt x="1978925" y="0"/>
                </a:cubicBezTo>
                <a:cubicBezTo>
                  <a:pt x="2069910" y="9098"/>
                  <a:pt x="2162715" y="7030"/>
                  <a:pt x="2251880" y="27295"/>
                </a:cubicBezTo>
                <a:cubicBezTo>
                  <a:pt x="2267875" y="30930"/>
                  <a:pt x="2272514" y="53250"/>
                  <a:pt x="2279176" y="68239"/>
                </a:cubicBezTo>
                <a:cubicBezTo>
                  <a:pt x="2327045" y="175944"/>
                  <a:pt x="2273759" y="128317"/>
                  <a:pt x="2347415" y="177421"/>
                </a:cubicBezTo>
                <a:cubicBezTo>
                  <a:pt x="2397454" y="252480"/>
                  <a:pt x="2347417" y="188797"/>
                  <a:pt x="2415653" y="245660"/>
                </a:cubicBezTo>
                <a:cubicBezTo>
                  <a:pt x="2455062" y="278501"/>
                  <a:pt x="2457052" y="287285"/>
                  <a:pt x="2483892" y="327546"/>
                </a:cubicBezTo>
                <a:lnTo>
                  <a:pt x="2511188" y="464024"/>
                </a:lnTo>
                <a:cubicBezTo>
                  <a:pt x="2514009" y="478130"/>
                  <a:pt x="2514663" y="494795"/>
                  <a:pt x="2524835" y="504967"/>
                </a:cubicBezTo>
                <a:cubicBezTo>
                  <a:pt x="2556226" y="536358"/>
                  <a:pt x="2629329" y="538235"/>
                  <a:pt x="2661313" y="559558"/>
                </a:cubicBezTo>
                <a:lnTo>
                  <a:pt x="2702256" y="586854"/>
                </a:lnTo>
                <a:lnTo>
                  <a:pt x="2756847" y="668740"/>
                </a:lnTo>
                <a:cubicBezTo>
                  <a:pt x="2764827" y="680710"/>
                  <a:pt x="2764061" y="696816"/>
                  <a:pt x="2770495" y="709683"/>
                </a:cubicBezTo>
                <a:cubicBezTo>
                  <a:pt x="2777831" y="724354"/>
                  <a:pt x="2788692" y="736979"/>
                  <a:pt x="2797791" y="750627"/>
                </a:cubicBezTo>
                <a:cubicBezTo>
                  <a:pt x="2814001" y="799258"/>
                  <a:pt x="2814778" y="811462"/>
                  <a:pt x="2852382" y="859809"/>
                </a:cubicBezTo>
                <a:cubicBezTo>
                  <a:pt x="2868181" y="880122"/>
                  <a:pt x="2890225" y="894861"/>
                  <a:pt x="2906973" y="914400"/>
                </a:cubicBezTo>
                <a:cubicBezTo>
                  <a:pt x="2917648" y="926854"/>
                  <a:pt x="2921460" y="945096"/>
                  <a:pt x="2934268" y="955343"/>
                </a:cubicBezTo>
                <a:cubicBezTo>
                  <a:pt x="3010132" y="1016034"/>
                  <a:pt x="3017993" y="1015096"/>
                  <a:pt x="3084394" y="1037230"/>
                </a:cubicBezTo>
                <a:cubicBezTo>
                  <a:pt x="3096533" y="1033184"/>
                  <a:pt x="3172138" y="1006818"/>
                  <a:pt x="3179928" y="1009934"/>
                </a:cubicBezTo>
                <a:cubicBezTo>
                  <a:pt x="3193285" y="1015277"/>
                  <a:pt x="3186589" y="1038302"/>
                  <a:pt x="3193576" y="1050878"/>
                </a:cubicBezTo>
                <a:cubicBezTo>
                  <a:pt x="3209508" y="1079555"/>
                  <a:pt x="3224970" y="1109567"/>
                  <a:pt x="3248167" y="1132764"/>
                </a:cubicBezTo>
                <a:cubicBezTo>
                  <a:pt x="3261815" y="1146412"/>
                  <a:pt x="3273875" y="1161858"/>
                  <a:pt x="3289110" y="1173707"/>
                </a:cubicBezTo>
                <a:cubicBezTo>
                  <a:pt x="3315005" y="1193847"/>
                  <a:pt x="3347800" y="1205101"/>
                  <a:pt x="3370997" y="1228298"/>
                </a:cubicBezTo>
                <a:cubicBezTo>
                  <a:pt x="3398292" y="1255594"/>
                  <a:pt x="3431470" y="1278067"/>
                  <a:pt x="3452883" y="1310185"/>
                </a:cubicBezTo>
                <a:cubicBezTo>
                  <a:pt x="3461982" y="1323833"/>
                  <a:pt x="3468581" y="1339530"/>
                  <a:pt x="3480179" y="1351128"/>
                </a:cubicBezTo>
                <a:cubicBezTo>
                  <a:pt x="3499472" y="1370421"/>
                  <a:pt x="3554301" y="1395013"/>
                  <a:pt x="3575713" y="1405719"/>
                </a:cubicBezTo>
                <a:cubicBezTo>
                  <a:pt x="3593910" y="1423916"/>
                  <a:pt x="3615346" y="1439369"/>
                  <a:pt x="3630304" y="1460310"/>
                </a:cubicBezTo>
                <a:cubicBezTo>
                  <a:pt x="3638666" y="1472017"/>
                  <a:pt x="3637518" y="1488387"/>
                  <a:pt x="3643952" y="1501254"/>
                </a:cubicBezTo>
                <a:cubicBezTo>
                  <a:pt x="3651065" y="1515481"/>
                  <a:pt x="3706890" y="1592371"/>
                  <a:pt x="3712191" y="1596788"/>
                </a:cubicBezTo>
                <a:cubicBezTo>
                  <a:pt x="3723243" y="1605998"/>
                  <a:pt x="3739486" y="1605887"/>
                  <a:pt x="3753134" y="1610436"/>
                </a:cubicBezTo>
                <a:cubicBezTo>
                  <a:pt x="3820913" y="1712102"/>
                  <a:pt x="3733794" y="1587225"/>
                  <a:pt x="3821373" y="1692322"/>
                </a:cubicBezTo>
                <a:cubicBezTo>
                  <a:pt x="3831874" y="1704923"/>
                  <a:pt x="3837771" y="1721006"/>
                  <a:pt x="3848668" y="1733266"/>
                </a:cubicBezTo>
                <a:cubicBezTo>
                  <a:pt x="3874314" y="1762117"/>
                  <a:pt x="3930555" y="1815152"/>
                  <a:pt x="3930555" y="1815152"/>
                </a:cubicBezTo>
                <a:cubicBezTo>
                  <a:pt x="3934926" y="1832637"/>
                  <a:pt x="3948063" y="1891111"/>
                  <a:pt x="3957850" y="1910686"/>
                </a:cubicBezTo>
                <a:cubicBezTo>
                  <a:pt x="3965186" y="1925357"/>
                  <a:pt x="3972545" y="1941129"/>
                  <a:pt x="3985146" y="1951630"/>
                </a:cubicBezTo>
                <a:cubicBezTo>
                  <a:pt x="4000775" y="1964654"/>
                  <a:pt x="4022485" y="1968142"/>
                  <a:pt x="4039737" y="1978925"/>
                </a:cubicBezTo>
                <a:cubicBezTo>
                  <a:pt x="4059026" y="1990981"/>
                  <a:pt x="4072951" y="2012096"/>
                  <a:pt x="4094328" y="2019869"/>
                </a:cubicBezTo>
                <a:cubicBezTo>
                  <a:pt x="4124559" y="2030862"/>
                  <a:pt x="4158068" y="2028625"/>
                  <a:pt x="4189862" y="2033516"/>
                </a:cubicBezTo>
                <a:cubicBezTo>
                  <a:pt x="4217212" y="2037724"/>
                  <a:pt x="4244614" y="2041737"/>
                  <a:pt x="4271749" y="2047164"/>
                </a:cubicBezTo>
                <a:cubicBezTo>
                  <a:pt x="4342868" y="2061388"/>
                  <a:pt x="4306573" y="2057115"/>
                  <a:pt x="4367283" y="2074460"/>
                </a:cubicBezTo>
                <a:cubicBezTo>
                  <a:pt x="4385318" y="2079613"/>
                  <a:pt x="4403908" y="2082717"/>
                  <a:pt x="4421874" y="2088107"/>
                </a:cubicBezTo>
                <a:cubicBezTo>
                  <a:pt x="4421886" y="2088110"/>
                  <a:pt x="4524226" y="2122225"/>
                  <a:pt x="4544704" y="2129051"/>
                </a:cubicBezTo>
                <a:cubicBezTo>
                  <a:pt x="4652685" y="2165046"/>
                  <a:pt x="4772167" y="2138149"/>
                  <a:pt x="4885898" y="2142698"/>
                </a:cubicBezTo>
                <a:lnTo>
                  <a:pt x="5049671" y="2197289"/>
                </a:lnTo>
                <a:cubicBezTo>
                  <a:pt x="5084466" y="2208887"/>
                  <a:pt x="5122459" y="2206388"/>
                  <a:pt x="5158853" y="2210937"/>
                </a:cubicBezTo>
                <a:cubicBezTo>
                  <a:pt x="5345236" y="2273065"/>
                  <a:pt x="5154764" y="2205285"/>
                  <a:pt x="5295331" y="2265528"/>
                </a:cubicBezTo>
                <a:cubicBezTo>
                  <a:pt x="5308554" y="2271195"/>
                  <a:pt x="5350610" y="2277981"/>
                  <a:pt x="5336274" y="2279176"/>
                </a:cubicBezTo>
                <a:cubicBezTo>
                  <a:pt x="5268271" y="2284843"/>
                  <a:pt x="5199797" y="2279176"/>
                  <a:pt x="5131558" y="2279176"/>
                </a:cubicBezTo>
              </a:path>
            </a:pathLst>
          </a:cu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160" name="Přímá spojnice 1159"/>
          <p:cNvCxnSpPr/>
          <p:nvPr/>
        </p:nvCxnSpPr>
        <p:spPr>
          <a:xfrm>
            <a:off x="7327900" y="6381750"/>
            <a:ext cx="18161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2" name="Přímá spojnice 1161"/>
          <p:cNvCxnSpPr>
            <a:stCxn id="1158" idx="83"/>
          </p:cNvCxnSpPr>
          <p:nvPr/>
        </p:nvCxnSpPr>
        <p:spPr>
          <a:xfrm>
            <a:off x="9126538" y="6396038"/>
            <a:ext cx="66675" cy="119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flipV="1">
            <a:off x="3865563" y="3113088"/>
            <a:ext cx="2706687" cy="1270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Přímá spojnice 182"/>
          <p:cNvCxnSpPr/>
          <p:nvPr/>
        </p:nvCxnSpPr>
        <p:spPr>
          <a:xfrm flipV="1">
            <a:off x="3779838" y="2197100"/>
            <a:ext cx="2706687" cy="1270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827" name="TextovéPole 1170"/>
          <p:cNvSpPr txBox="1">
            <a:spLocks noChangeArrowheads="1"/>
          </p:cNvSpPr>
          <p:nvPr/>
        </p:nvSpPr>
        <p:spPr bwMode="auto">
          <a:xfrm>
            <a:off x="2608263" y="1916113"/>
            <a:ext cx="1171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Palatino Linotype" pitchFamily="18" charset="0"/>
              </a:rPr>
              <a:t>20 000</a:t>
            </a:r>
          </a:p>
        </p:txBody>
      </p:sp>
      <p:sp>
        <p:nvSpPr>
          <p:cNvPr id="34828" name="TextovéPole 188"/>
          <p:cNvSpPr txBox="1">
            <a:spLocks noChangeArrowheads="1"/>
          </p:cNvSpPr>
          <p:nvPr/>
        </p:nvSpPr>
        <p:spPr bwMode="auto">
          <a:xfrm>
            <a:off x="2627313" y="2762250"/>
            <a:ext cx="11731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Palatino Linotype" pitchFamily="18" charset="0"/>
              </a:rPr>
              <a:t>12 000</a:t>
            </a:r>
          </a:p>
        </p:txBody>
      </p:sp>
      <p:sp>
        <p:nvSpPr>
          <p:cNvPr id="34829" name="TextovéPole 189"/>
          <p:cNvSpPr txBox="1">
            <a:spLocks noChangeArrowheads="1"/>
          </p:cNvSpPr>
          <p:nvPr/>
        </p:nvSpPr>
        <p:spPr bwMode="auto">
          <a:xfrm>
            <a:off x="2770188" y="3554413"/>
            <a:ext cx="10810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Palatino Linotype" pitchFamily="18" charset="0"/>
              </a:rPr>
              <a:t>8 000 </a:t>
            </a:r>
          </a:p>
        </p:txBody>
      </p:sp>
      <p:sp>
        <p:nvSpPr>
          <p:cNvPr id="34830" name="TextovéPole 190"/>
          <p:cNvSpPr txBox="1">
            <a:spLocks noChangeArrowheads="1"/>
          </p:cNvSpPr>
          <p:nvPr/>
        </p:nvSpPr>
        <p:spPr bwMode="auto">
          <a:xfrm>
            <a:off x="2740025" y="4778375"/>
            <a:ext cx="1082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Palatino Linotype" pitchFamily="18" charset="0"/>
              </a:rPr>
              <a:t>3 000 </a:t>
            </a:r>
          </a:p>
        </p:txBody>
      </p:sp>
      <p:pic>
        <p:nvPicPr>
          <p:cNvPr id="34831" name="Picture 167" descr="C:\Users\Krejsová\AppData\Local\Microsoft\Windows\Temporary Internet Files\Content.IE5\1WIF3LAY\MC900441793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35650" y="5462588"/>
            <a:ext cx="10080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32" name="Picture 168" descr="C:\Users\Krejsová\AppData\Local\Microsoft\Windows\Temporary Internet Files\Content.IE5\AF19HDOE\MC90044182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16738" y="5699125"/>
            <a:ext cx="5619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33" name="Picture 168" descr="C:\Users\Krejsová\AppData\Local\Microsoft\Windows\Temporary Internet Files\Content.IE5\AF19HDOE\MC90044182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73675" y="5740400"/>
            <a:ext cx="5619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34" name="Picture 168" descr="C:\Users\Krejsová\AppData\Local\Microsoft\Windows\Temporary Internet Files\Content.IE5\AF19HDOE\MC90044182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60800" y="5699125"/>
            <a:ext cx="5635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35" name="Picture 167" descr="C:\Users\Krejsová\AppData\Local\Microsoft\Windows\Temporary Internet Files\Content.IE5\1WIF3LAY\MC900441793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23150" y="5548313"/>
            <a:ext cx="8477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36" name="Picture 167" descr="C:\Users\Krejsová\AppData\Local\Microsoft\Windows\Temporary Internet Files\Content.IE5\1WIF3LAY\MC900441793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37075" y="5759450"/>
            <a:ext cx="525463" cy="62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77" name="Přímá spojnice 176"/>
          <p:cNvCxnSpPr/>
          <p:nvPr/>
        </p:nvCxnSpPr>
        <p:spPr>
          <a:xfrm>
            <a:off x="3827463" y="3954463"/>
            <a:ext cx="220980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Přímá spojnice 180"/>
          <p:cNvCxnSpPr/>
          <p:nvPr/>
        </p:nvCxnSpPr>
        <p:spPr>
          <a:xfrm>
            <a:off x="3813175" y="5186363"/>
            <a:ext cx="1249363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839" name="TextovéPole 184"/>
          <p:cNvSpPr txBox="1">
            <a:spLocks noChangeArrowheads="1"/>
          </p:cNvSpPr>
          <p:nvPr/>
        </p:nvSpPr>
        <p:spPr bwMode="auto">
          <a:xfrm>
            <a:off x="3322638" y="1387475"/>
            <a:ext cx="4635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i="1">
                <a:latin typeface="Palatino Linotype" pitchFamily="18" charset="0"/>
              </a:rPr>
              <a:t>m</a:t>
            </a:r>
          </a:p>
        </p:txBody>
      </p:sp>
      <p:sp>
        <p:nvSpPr>
          <p:cNvPr id="1163" name="TextovéPole 1162"/>
          <p:cNvSpPr txBox="1"/>
          <p:nvPr/>
        </p:nvSpPr>
        <p:spPr>
          <a:xfrm>
            <a:off x="600075" y="2060575"/>
            <a:ext cx="4476750" cy="43608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000" dirty="0">
                <a:solidFill>
                  <a:schemeClr val="accent1">
                    <a:lumMod val="50000"/>
                  </a:schemeClr>
                </a:solidFill>
              </a:rPr>
              <a:t>20000 – 55,2 </a:t>
            </a:r>
            <a:r>
              <a:rPr lang="cs-CZ" sz="3000" dirty="0">
                <a:solidFill>
                  <a:schemeClr val="accent1">
                    <a:lumMod val="50000"/>
                  </a:schemeClr>
                </a:solidFill>
              </a:rPr>
              <a:t>hPa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000" dirty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000" dirty="0">
                <a:solidFill>
                  <a:schemeClr val="accent1">
                    <a:lumMod val="50000"/>
                  </a:schemeClr>
                </a:solidFill>
              </a:rPr>
              <a:t>12000m </a:t>
            </a:r>
            <a:r>
              <a:rPr lang="cs-CZ" sz="3000" dirty="0">
                <a:solidFill>
                  <a:schemeClr val="accent1">
                    <a:lumMod val="50000"/>
                  </a:schemeClr>
                </a:solidFill>
              </a:rPr>
              <a:t>– 264 až 121 </a:t>
            </a:r>
            <a:r>
              <a:rPr lang="cs-CZ" sz="3000" dirty="0">
                <a:solidFill>
                  <a:schemeClr val="accent1">
                    <a:lumMod val="50000"/>
                  </a:schemeClr>
                </a:solidFill>
              </a:rPr>
              <a:t>hPa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000" dirty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000" dirty="0">
                <a:solidFill>
                  <a:schemeClr val="accent1">
                    <a:lumMod val="50000"/>
                  </a:schemeClr>
                </a:solidFill>
              </a:rPr>
              <a:t>8000 </a:t>
            </a:r>
            <a:r>
              <a:rPr lang="cs-CZ" sz="3000" dirty="0">
                <a:solidFill>
                  <a:schemeClr val="accent1">
                    <a:lumMod val="50000"/>
                  </a:schemeClr>
                </a:solidFill>
              </a:rPr>
              <a:t>m – 356 </a:t>
            </a:r>
            <a:r>
              <a:rPr lang="cs-CZ" sz="3000" dirty="0">
                <a:solidFill>
                  <a:schemeClr val="accent1">
                    <a:lumMod val="50000"/>
                  </a:schemeClr>
                </a:solidFill>
              </a:rPr>
              <a:t>hPa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000" dirty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000" dirty="0">
                <a:solidFill>
                  <a:schemeClr val="accent1">
                    <a:lumMod val="50000"/>
                  </a:schemeClr>
                </a:solidFill>
              </a:rPr>
              <a:t>3000 </a:t>
            </a:r>
            <a:r>
              <a:rPr lang="cs-CZ" sz="3000" dirty="0">
                <a:solidFill>
                  <a:schemeClr val="accent1">
                    <a:lumMod val="50000"/>
                  </a:schemeClr>
                </a:solidFill>
              </a:rPr>
              <a:t>m -  701 </a:t>
            </a:r>
            <a:r>
              <a:rPr lang="cs-CZ" sz="3000" dirty="0">
                <a:solidFill>
                  <a:schemeClr val="accent1">
                    <a:lumMod val="50000"/>
                  </a:schemeClr>
                </a:solidFill>
              </a:rPr>
              <a:t>hPa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000" dirty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000" dirty="0">
                <a:solidFill>
                  <a:schemeClr val="accent1">
                    <a:lumMod val="50000"/>
                  </a:schemeClr>
                </a:solidFill>
              </a:rPr>
              <a:t>0m </a:t>
            </a:r>
            <a:r>
              <a:rPr lang="cs-CZ" sz="3000" dirty="0">
                <a:solidFill>
                  <a:schemeClr val="accent1">
                    <a:lumMod val="50000"/>
                  </a:schemeClr>
                </a:solidFill>
              </a:rPr>
              <a:t>– 1 010  </a:t>
            </a:r>
            <a:r>
              <a:rPr lang="cs-CZ" sz="3000" dirty="0">
                <a:solidFill>
                  <a:schemeClr val="accent1">
                    <a:lumMod val="50000"/>
                  </a:schemeClr>
                </a:solidFill>
              </a:rPr>
              <a:t>hPa</a:t>
            </a:r>
            <a:endParaRPr lang="cs-CZ" sz="3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2000"/>
                                        <p:tgtEl>
                                          <p:spTgt spid="1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Ilustrace: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2"/>
              </a:rPr>
              <a:t>www.office.microsoft.com</a:t>
            </a: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430</TotalTime>
  <Words>300</Words>
  <Application>Microsoft Office PowerPoint</Application>
  <PresentationFormat>On-screen Show (4:3)</PresentationFormat>
  <Paragraphs>72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Calibri</vt:lpstr>
      <vt:lpstr>Arial</vt:lpstr>
      <vt:lpstr>Palatino Linotype</vt:lpstr>
      <vt:lpstr>Century Gothic</vt:lpstr>
      <vt:lpstr>Courier New</vt:lpstr>
      <vt:lpstr>Motiv systému Office</vt:lpstr>
      <vt:lpstr>Exekutivní</vt:lpstr>
      <vt:lpstr>Exekutivní</vt:lpstr>
      <vt:lpstr>Snímek 1</vt:lpstr>
      <vt:lpstr>Anotace</vt:lpstr>
      <vt:lpstr>Atmosféra Země, atmosférický tlak</vt:lpstr>
      <vt:lpstr>Víš???</vt:lpstr>
      <vt:lpstr>Jak vznikne v atmosféře Země tlak vzduchu? </vt:lpstr>
      <vt:lpstr>Proč voda ze sklenice nevyteče? Tento pokus nás přesvědčí o přítomnosti atmosférického tlaku - </vt:lpstr>
      <vt:lpstr>Můžeme atmosférický tlak počítat podle stejného vzorce jako tlak hydrostatický?</vt:lpstr>
      <vt:lpstr>Proč se špatně vylévá mléko z krabice, jestliže do ní uděláme jen jeden malý otvor?</vt:lpstr>
      <vt:lpstr>Jakou tlakovou silou působí atmosférický vzduch na desku stolu o obsahu 150 dm2, je-li atmosférický tlak 940 hPa?</vt:lpstr>
      <vt:lpstr>Urči podle tabulek velikost atmosférického tlaku v místech na obrázku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DUM</cp:lastModifiedBy>
  <cp:revision>30</cp:revision>
  <dcterms:created xsi:type="dcterms:W3CDTF">2012-05-14T21:05:58Z</dcterms:created>
  <dcterms:modified xsi:type="dcterms:W3CDTF">2012-08-02T16:32:16Z</dcterms:modified>
</cp:coreProperties>
</file>