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9" r:id="rId5"/>
    <p:sldId id="256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VY_52_INOVACE_35_Opakovací test – mechanické vlastnosti plynů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Opakovací test – mechanické vlastnosti plynů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BF1B2B-4DD3-46D5-B71A-CF088603C036}" type="presOf" srcId="{DAEA276B-ECF9-46F6-A7D3-4693B2D32BC4}" destId="{CDED6FE3-AD8F-4ACC-B6B8-710EDDD97598}" srcOrd="0" destOrd="0" presId="urn:microsoft.com/office/officeart/2005/8/layout/target3"/>
    <dgm:cxn modelId="{0770FEA0-A430-43B9-BF58-4FE20C11C528}" type="presOf" srcId="{FBBFC3EA-9D9D-4F3A-BEA6-9C2C0E46BF20}" destId="{832BF48F-0145-4429-9E02-8FCA946CCE9E}" srcOrd="1" destOrd="0" presId="urn:microsoft.com/office/officeart/2005/8/layout/target3"/>
    <dgm:cxn modelId="{6F27F6C1-1AF2-4D28-8896-E2A080507994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04CB8F0-E8DA-469B-84E5-D133D6EA4832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D6114E2-7286-4501-B952-BEED875F8D77}" type="presOf" srcId="{FBBFC3EA-9D9D-4F3A-BEA6-9C2C0E46BF20}" destId="{643EA938-EDE0-4533-ACCC-D2BD6F3A527C}" srcOrd="0" destOrd="0" presId="urn:microsoft.com/office/officeart/2005/8/layout/target3"/>
    <dgm:cxn modelId="{9CAF340F-AB61-4F21-B8B3-670767B32C18}" type="presOf" srcId="{39F8B381-5807-488E-AC22-73DD4140ED4A}" destId="{71045F8C-00FA-488E-A7BD-E2E6753D979D}" srcOrd="0" destOrd="0" presId="urn:microsoft.com/office/officeart/2005/8/layout/target3"/>
    <dgm:cxn modelId="{79C95960-0EDE-442F-9360-0B6633D74EAF}" type="presOf" srcId="{C73C7642-F245-4585-8F88-243F9FAEF6CA}" destId="{AA41A67C-3D3F-4AE9-9E0F-5D7F7BB2E741}" srcOrd="1" destOrd="0" presId="urn:microsoft.com/office/officeart/2005/8/layout/target3"/>
    <dgm:cxn modelId="{2E56F4B8-74D5-4016-BBBA-D4ADF8ED415D}" type="presOf" srcId="{DAEA276B-ECF9-46F6-A7D3-4693B2D32BC4}" destId="{F69A1436-182C-465B-AD7F-FE48E0C090C1}" srcOrd="1" destOrd="0" presId="urn:microsoft.com/office/officeart/2005/8/layout/target3"/>
    <dgm:cxn modelId="{5EB1D131-AE22-4E21-8C9C-2AD7C488FCE1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4276130-0145-48DF-A4B0-A60EF167631A}" type="presOf" srcId="{EBC41103-E2E5-4D48-9B4B-425520D3D098}" destId="{F969C235-9271-4D34-B740-D627A121CAD0}" srcOrd="1" destOrd="0" presId="urn:microsoft.com/office/officeart/2005/8/layout/target3"/>
    <dgm:cxn modelId="{A5A0861E-4A5A-4953-9A8C-DC2BEDC8E0D7}" type="presOf" srcId="{EBC41103-E2E5-4D48-9B4B-425520D3D098}" destId="{50C2F88D-8688-44C2-A854-691F34009D3B}" srcOrd="0" destOrd="0" presId="urn:microsoft.com/office/officeart/2005/8/layout/target3"/>
    <dgm:cxn modelId="{268EF14C-107B-4354-8DE0-69C185F84071}" type="presOf" srcId="{C73C7642-F245-4585-8F88-243F9FAEF6CA}" destId="{97289DF2-90F4-4EC2-A9FC-633B00BAB610}" srcOrd="0" destOrd="0" presId="urn:microsoft.com/office/officeart/2005/8/layout/target3"/>
    <dgm:cxn modelId="{C1B5992A-A97C-4507-A3BF-307DB162F8A5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57F3B85-3F9F-48AD-B24B-DA3CD2F050D6}" type="presParOf" srcId="{71045F8C-00FA-488E-A7BD-E2E6753D979D}" destId="{3577EC6B-C980-4F34-8C69-4365E7B8FC8C}" srcOrd="0" destOrd="0" presId="urn:microsoft.com/office/officeart/2005/8/layout/target3"/>
    <dgm:cxn modelId="{012C1F78-A996-44D1-8C4A-645551B13288}" type="presParOf" srcId="{71045F8C-00FA-488E-A7BD-E2E6753D979D}" destId="{6940EB87-DC1D-4BC3-9408-9AC2E1FFC039}" srcOrd="1" destOrd="0" presId="urn:microsoft.com/office/officeart/2005/8/layout/target3"/>
    <dgm:cxn modelId="{4E810195-3D99-4F3D-A5E0-8123BA26B539}" type="presParOf" srcId="{71045F8C-00FA-488E-A7BD-E2E6753D979D}" destId="{BC35EE03-4121-4EF9-923D-7CB6D30D358D}" srcOrd="2" destOrd="0" presId="urn:microsoft.com/office/officeart/2005/8/layout/target3"/>
    <dgm:cxn modelId="{F53E8BF7-A607-48C1-BE20-4B503152B441}" type="presParOf" srcId="{71045F8C-00FA-488E-A7BD-E2E6753D979D}" destId="{C95EEA27-3CBF-4645-A92D-9D8AF5C1CBFC}" srcOrd="3" destOrd="0" presId="urn:microsoft.com/office/officeart/2005/8/layout/target3"/>
    <dgm:cxn modelId="{0E606918-F4F7-4043-9CFB-2420BE2CCBBF}" type="presParOf" srcId="{71045F8C-00FA-488E-A7BD-E2E6753D979D}" destId="{851BB866-B6AE-4566-893F-4C635BA974FC}" srcOrd="4" destOrd="0" presId="urn:microsoft.com/office/officeart/2005/8/layout/target3"/>
    <dgm:cxn modelId="{0A183BFF-701C-4C8F-B668-A22B126A7651}" type="presParOf" srcId="{71045F8C-00FA-488E-A7BD-E2E6753D979D}" destId="{643EA938-EDE0-4533-ACCC-D2BD6F3A527C}" srcOrd="5" destOrd="0" presId="urn:microsoft.com/office/officeart/2005/8/layout/target3"/>
    <dgm:cxn modelId="{7F0B8B16-4B99-4471-AA61-F897692B85BF}" type="presParOf" srcId="{71045F8C-00FA-488E-A7BD-E2E6753D979D}" destId="{92F31B18-D66D-4CC7-89B9-378928DE877D}" srcOrd="6" destOrd="0" presId="urn:microsoft.com/office/officeart/2005/8/layout/target3"/>
    <dgm:cxn modelId="{35AE1DE1-A50C-450E-A884-347B4203F7A4}" type="presParOf" srcId="{71045F8C-00FA-488E-A7BD-E2E6753D979D}" destId="{902074E1-B931-4618-97F1-FADBE82E9C3C}" srcOrd="7" destOrd="0" presId="urn:microsoft.com/office/officeart/2005/8/layout/target3"/>
    <dgm:cxn modelId="{F32D9FC1-D8E4-4394-8B2B-4608F71EA8B5}" type="presParOf" srcId="{71045F8C-00FA-488E-A7BD-E2E6753D979D}" destId="{A3817367-F2BC-482F-8832-FA00B51DCCF3}" srcOrd="8" destOrd="0" presId="urn:microsoft.com/office/officeart/2005/8/layout/target3"/>
    <dgm:cxn modelId="{B6410C01-C4E2-4A2B-A4D0-7E5A97FCB15C}" type="presParOf" srcId="{71045F8C-00FA-488E-A7BD-E2E6753D979D}" destId="{626ABFF6-56C8-4386-B662-68EC364EED9D}" srcOrd="9" destOrd="0" presId="urn:microsoft.com/office/officeart/2005/8/layout/target3"/>
    <dgm:cxn modelId="{1565D7FA-F36D-43C5-9F20-1E4FD326D05F}" type="presParOf" srcId="{71045F8C-00FA-488E-A7BD-E2E6753D979D}" destId="{6DB11F1C-D028-4800-9625-6611CA9DE6D4}" srcOrd="10" destOrd="0" presId="urn:microsoft.com/office/officeart/2005/8/layout/target3"/>
    <dgm:cxn modelId="{957B6D68-59D3-47FA-818D-A51EC4019727}" type="presParOf" srcId="{71045F8C-00FA-488E-A7BD-E2E6753D979D}" destId="{CDED6FE3-AD8F-4ACC-B6B8-710EDDD97598}" srcOrd="11" destOrd="0" presId="urn:microsoft.com/office/officeart/2005/8/layout/target3"/>
    <dgm:cxn modelId="{D5ADE085-C6DC-4390-8765-56ABA58728A9}" type="presParOf" srcId="{71045F8C-00FA-488E-A7BD-E2E6753D979D}" destId="{397AC6D7-84A6-4150-958F-83C92D9ACF38}" srcOrd="12" destOrd="0" presId="urn:microsoft.com/office/officeart/2005/8/layout/target3"/>
    <dgm:cxn modelId="{527246BD-4ACA-4AD4-AD13-017193855D51}" type="presParOf" srcId="{71045F8C-00FA-488E-A7BD-E2E6753D979D}" destId="{D7419528-33A6-416D-9E64-B3F7915C5149}" srcOrd="13" destOrd="0" presId="urn:microsoft.com/office/officeart/2005/8/layout/target3"/>
    <dgm:cxn modelId="{8235F254-BA4B-4EC6-B598-468E70A0566C}" type="presParOf" srcId="{71045F8C-00FA-488E-A7BD-E2E6753D979D}" destId="{97289DF2-90F4-4EC2-A9FC-633B00BAB610}" srcOrd="14" destOrd="0" presId="urn:microsoft.com/office/officeart/2005/8/layout/target3"/>
    <dgm:cxn modelId="{320C8BE0-AE07-42AE-8E0E-7123FE90B5FB}" type="presParOf" srcId="{71045F8C-00FA-488E-A7BD-E2E6753D979D}" destId="{234EBA9D-95B4-4C20-A84E-6F65F1085DC6}" srcOrd="15" destOrd="0" presId="urn:microsoft.com/office/officeart/2005/8/layout/target3"/>
    <dgm:cxn modelId="{0209C4A2-9336-4DC5-AF1E-15C8A85F4C49}" type="presParOf" srcId="{71045F8C-00FA-488E-A7BD-E2E6753D979D}" destId="{12255512-213F-41DF-90A6-8B4CD74A2B52}" srcOrd="16" destOrd="0" presId="urn:microsoft.com/office/officeart/2005/8/layout/target3"/>
    <dgm:cxn modelId="{23EEC2E0-6574-4BBC-B01D-1168316159B4}" type="presParOf" srcId="{71045F8C-00FA-488E-A7BD-E2E6753D979D}" destId="{50C2F88D-8688-44C2-A854-691F34009D3B}" srcOrd="17" destOrd="0" presId="urn:microsoft.com/office/officeart/2005/8/layout/target3"/>
    <dgm:cxn modelId="{56CABCAA-6BC9-4C93-956E-3009F12F0657}" type="presParOf" srcId="{71045F8C-00FA-488E-A7BD-E2E6753D979D}" destId="{4D19AB04-24FA-40C2-B203-52AE3D15E171}" srcOrd="18" destOrd="0" presId="urn:microsoft.com/office/officeart/2005/8/layout/target3"/>
    <dgm:cxn modelId="{29F98EC9-21BF-4518-87D7-CB66D8267F84}" type="presParOf" srcId="{71045F8C-00FA-488E-A7BD-E2E6753D979D}" destId="{832BF48F-0145-4429-9E02-8FCA946CCE9E}" srcOrd="19" destOrd="0" presId="urn:microsoft.com/office/officeart/2005/8/layout/target3"/>
    <dgm:cxn modelId="{0FD63871-B2AB-4313-A813-6D671BA6C787}" type="presParOf" srcId="{71045F8C-00FA-488E-A7BD-E2E6753D979D}" destId="{E7297F21-D4FD-4A41-AE58-814D01A6B5E7}" srcOrd="20" destOrd="0" presId="urn:microsoft.com/office/officeart/2005/8/layout/target3"/>
    <dgm:cxn modelId="{F83A3CFD-FB8A-4C93-9C40-61A0CEE436A9}" type="presParOf" srcId="{71045F8C-00FA-488E-A7BD-E2E6753D979D}" destId="{F69A1436-182C-465B-AD7F-FE48E0C090C1}" srcOrd="21" destOrd="0" presId="urn:microsoft.com/office/officeart/2005/8/layout/target3"/>
    <dgm:cxn modelId="{EA6A5FC8-F396-4F80-BBB0-BEC4666DC320}" type="presParOf" srcId="{71045F8C-00FA-488E-A7BD-E2E6753D979D}" destId="{AA41A67C-3D3F-4AE9-9E0F-5D7F7BB2E741}" srcOrd="22" destOrd="0" presId="urn:microsoft.com/office/officeart/2005/8/layout/target3"/>
    <dgm:cxn modelId="{01E09B85-527A-4772-8227-233897EED1C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VY_52_INOVACE_35_Opakovací test – mechanické vlastnosti plynů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Opakovací test – mechanické vlastnosti plynů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842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810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23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660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279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384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420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583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443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556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6623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338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8038A0B-1E81-4F55-A215-BC058648C3A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B7B3958-0537-4687-81D7-87DC3B770C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4081386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8346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059592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Předtištěná</a:t>
                      </a:r>
                      <a:r>
                        <a:rPr lang="cs-CZ" baseline="0" dirty="0" smtClean="0"/>
                        <a:t> prověrka</a:t>
                      </a:r>
                      <a:r>
                        <a:rPr lang="cs-CZ" dirty="0" smtClean="0"/>
                        <a:t>, tabulky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Zopakovat probrané</a:t>
                      </a:r>
                      <a:r>
                        <a:rPr lang="cs-CZ" baseline="0" dirty="0" smtClean="0"/>
                        <a:t> učivo k tématu mech. vlastnosti plynů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Rozdat</a:t>
                      </a:r>
                      <a:r>
                        <a:rPr lang="cs-CZ" baseline="0" dirty="0" smtClean="0"/>
                        <a:t> pracovní listy  a tabulky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551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 algn="l"/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Opakovací </a:t>
            </a:r>
            <a:r>
              <a:rPr lang="cs-CZ" sz="4800" dirty="0"/>
              <a:t>test –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400" dirty="0" smtClean="0"/>
              <a:t>mechanické </a:t>
            </a:r>
            <a:r>
              <a:rPr lang="cs-CZ" sz="4400" dirty="0"/>
              <a:t>vlastnosti </a:t>
            </a:r>
            <a:r>
              <a:rPr lang="cs-CZ" sz="4400" dirty="0" smtClean="0"/>
              <a:t>plynů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7.ročník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7754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54" y="692696"/>
            <a:ext cx="8581040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81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77" y="548680"/>
            <a:ext cx="9004796" cy="6120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9245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6624736" cy="644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743894"/>
            <a:ext cx="7344816" cy="2917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557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84</Words>
  <Application>Microsoft Office PowerPoint</Application>
  <PresentationFormat>Předvádění na obrazovce (4:3)</PresentationFormat>
  <Paragraphs>19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Exekutivní</vt:lpstr>
      <vt:lpstr>Prezentace aplikace PowerPoint</vt:lpstr>
      <vt:lpstr>Anotace</vt:lpstr>
      <vt:lpstr>      Opakovací test –  mechanické vlastnosti plynů 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2</cp:revision>
  <dcterms:created xsi:type="dcterms:W3CDTF">2012-05-30T12:30:15Z</dcterms:created>
  <dcterms:modified xsi:type="dcterms:W3CDTF">2012-06-04T14:55:46Z</dcterms:modified>
</cp:coreProperties>
</file>