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7" r:id="rId3"/>
    <p:sldId id="258" r:id="rId4"/>
    <p:sldId id="256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Jana </a:t>
          </a:r>
          <a:r>
            <a:rPr lang="cs-CZ" dirty="0" err="1" smtClean="0"/>
            <a:t>Pinkrová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VY_52_INOVACE_36_Závěrečný test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Závěrečný test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7.ročník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3759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98334BF-B94C-4F05-9B68-86AFA76CA707}" type="presOf" srcId="{019433A1-1324-4DE1-9E6F-32B851095F74}" destId="{A3817367-F2BC-482F-8832-FA00B51DCCF3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C29CC9FB-B815-4155-8952-7F4132943E97}" type="presOf" srcId="{FBBFC3EA-9D9D-4F3A-BEA6-9C2C0E46BF20}" destId="{832BF48F-0145-4429-9E02-8FCA946CCE9E}" srcOrd="1" destOrd="0" presId="urn:microsoft.com/office/officeart/2005/8/layout/target3"/>
    <dgm:cxn modelId="{D99FE6DA-1888-47CD-A78F-1E8E868163A8}" type="presOf" srcId="{445C7998-7549-48B0-BD68-D4F0167F02E5}" destId="{BC35EE03-4121-4EF9-923D-7CB6D30D358D}" srcOrd="0" destOrd="0" presId="urn:microsoft.com/office/officeart/2005/8/layout/target3"/>
    <dgm:cxn modelId="{85F8BB8C-73B1-473B-9E1C-D3C3F3577BA5}" type="presOf" srcId="{FBBFC3EA-9D9D-4F3A-BEA6-9C2C0E46BF20}" destId="{643EA938-EDE0-4533-ACCC-D2BD6F3A527C}" srcOrd="0" destOrd="0" presId="urn:microsoft.com/office/officeart/2005/8/layout/target3"/>
    <dgm:cxn modelId="{4115F9FF-35F7-4097-8DAF-530DD8767A73}" type="presOf" srcId="{445C7998-7549-48B0-BD68-D4F0167F02E5}" destId="{4D19AB04-24FA-40C2-B203-52AE3D15E171}" srcOrd="1" destOrd="0" presId="urn:microsoft.com/office/officeart/2005/8/layout/target3"/>
    <dgm:cxn modelId="{624FF695-B451-498E-AD6F-B82A986A5202}" type="presOf" srcId="{C73C7642-F245-4585-8F88-243F9FAEF6CA}" destId="{97289DF2-90F4-4EC2-A9FC-633B00BAB610}" srcOrd="0" destOrd="0" presId="urn:microsoft.com/office/officeart/2005/8/layout/target3"/>
    <dgm:cxn modelId="{4D8CC753-0713-4FC6-9CE3-850372E108D8}" type="presOf" srcId="{39F8B381-5807-488E-AC22-73DD4140ED4A}" destId="{71045F8C-00FA-488E-A7BD-E2E6753D979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4C915AD9-8F9C-4DB6-B432-53A192CBF16E}" type="presOf" srcId="{C73C7642-F245-4585-8F88-243F9FAEF6CA}" destId="{AA41A67C-3D3F-4AE9-9E0F-5D7F7BB2E741}" srcOrd="1" destOrd="0" presId="urn:microsoft.com/office/officeart/2005/8/layout/target3"/>
    <dgm:cxn modelId="{5F588896-4419-4218-89A1-72FF92FBA531}" type="presOf" srcId="{EBC41103-E2E5-4D48-9B4B-425520D3D098}" destId="{50C2F88D-8688-44C2-A854-691F34009D3B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E7F00310-3827-4D8C-ADD3-F68CEDEE1C74}" type="presOf" srcId="{DAEA276B-ECF9-46F6-A7D3-4693B2D32BC4}" destId="{F69A1436-182C-465B-AD7F-FE48E0C090C1}" srcOrd="1" destOrd="0" presId="urn:microsoft.com/office/officeart/2005/8/layout/target3"/>
    <dgm:cxn modelId="{4F340FDD-6533-46D9-AB95-139DE6EF2C0E}" type="presOf" srcId="{DAEA276B-ECF9-46F6-A7D3-4693B2D32BC4}" destId="{CDED6FE3-AD8F-4ACC-B6B8-710EDDD97598}" srcOrd="0" destOrd="0" presId="urn:microsoft.com/office/officeart/2005/8/layout/target3"/>
    <dgm:cxn modelId="{20B25EED-CA90-4A12-AE5E-FBADD4438739}" type="presOf" srcId="{019433A1-1324-4DE1-9E6F-32B851095F74}" destId="{E7297F21-D4FD-4A41-AE58-814D01A6B5E7}" srcOrd="1" destOrd="0" presId="urn:microsoft.com/office/officeart/2005/8/layout/target3"/>
    <dgm:cxn modelId="{E287A7B1-F20D-4447-AFAC-A1AC33D4C748}" type="presOf" srcId="{EBC41103-E2E5-4D48-9B4B-425520D3D098}" destId="{F969C235-9271-4D34-B740-D627A121CAD0}" srcOrd="1" destOrd="0" presId="urn:microsoft.com/office/officeart/2005/8/layout/target3"/>
    <dgm:cxn modelId="{7ACEF9D6-A683-4986-8591-058B8B8AC03A}" type="presParOf" srcId="{71045F8C-00FA-488E-A7BD-E2E6753D979D}" destId="{3577EC6B-C980-4F34-8C69-4365E7B8FC8C}" srcOrd="0" destOrd="0" presId="urn:microsoft.com/office/officeart/2005/8/layout/target3"/>
    <dgm:cxn modelId="{919BA956-1496-480D-8E22-5FD2186A38E5}" type="presParOf" srcId="{71045F8C-00FA-488E-A7BD-E2E6753D979D}" destId="{6940EB87-DC1D-4BC3-9408-9AC2E1FFC039}" srcOrd="1" destOrd="0" presId="urn:microsoft.com/office/officeart/2005/8/layout/target3"/>
    <dgm:cxn modelId="{1C97527C-A1A7-4185-8A8B-F655853F2926}" type="presParOf" srcId="{71045F8C-00FA-488E-A7BD-E2E6753D979D}" destId="{BC35EE03-4121-4EF9-923D-7CB6D30D358D}" srcOrd="2" destOrd="0" presId="urn:microsoft.com/office/officeart/2005/8/layout/target3"/>
    <dgm:cxn modelId="{BA679E10-302D-404C-A4EB-E871B9DA3BED}" type="presParOf" srcId="{71045F8C-00FA-488E-A7BD-E2E6753D979D}" destId="{C95EEA27-3CBF-4645-A92D-9D8AF5C1CBFC}" srcOrd="3" destOrd="0" presId="urn:microsoft.com/office/officeart/2005/8/layout/target3"/>
    <dgm:cxn modelId="{BCE1FE87-4C38-418D-BA0C-3B4A8E0E44C4}" type="presParOf" srcId="{71045F8C-00FA-488E-A7BD-E2E6753D979D}" destId="{851BB866-B6AE-4566-893F-4C635BA974FC}" srcOrd="4" destOrd="0" presId="urn:microsoft.com/office/officeart/2005/8/layout/target3"/>
    <dgm:cxn modelId="{63003152-6639-4C2D-AD5C-BED52EF56482}" type="presParOf" srcId="{71045F8C-00FA-488E-A7BD-E2E6753D979D}" destId="{643EA938-EDE0-4533-ACCC-D2BD6F3A527C}" srcOrd="5" destOrd="0" presId="urn:microsoft.com/office/officeart/2005/8/layout/target3"/>
    <dgm:cxn modelId="{357A7394-10FE-4FF2-97F0-E02436D8E43A}" type="presParOf" srcId="{71045F8C-00FA-488E-A7BD-E2E6753D979D}" destId="{92F31B18-D66D-4CC7-89B9-378928DE877D}" srcOrd="6" destOrd="0" presId="urn:microsoft.com/office/officeart/2005/8/layout/target3"/>
    <dgm:cxn modelId="{11623C48-63C3-4AC8-BC9B-4B75DC77FD08}" type="presParOf" srcId="{71045F8C-00FA-488E-A7BD-E2E6753D979D}" destId="{902074E1-B931-4618-97F1-FADBE82E9C3C}" srcOrd="7" destOrd="0" presId="urn:microsoft.com/office/officeart/2005/8/layout/target3"/>
    <dgm:cxn modelId="{51834829-D983-4E29-8FF1-A5620E28F39F}" type="presParOf" srcId="{71045F8C-00FA-488E-A7BD-E2E6753D979D}" destId="{A3817367-F2BC-482F-8832-FA00B51DCCF3}" srcOrd="8" destOrd="0" presId="urn:microsoft.com/office/officeart/2005/8/layout/target3"/>
    <dgm:cxn modelId="{E13C37BE-15E9-4A6E-8A1C-95103ED16569}" type="presParOf" srcId="{71045F8C-00FA-488E-A7BD-E2E6753D979D}" destId="{626ABFF6-56C8-4386-B662-68EC364EED9D}" srcOrd="9" destOrd="0" presId="urn:microsoft.com/office/officeart/2005/8/layout/target3"/>
    <dgm:cxn modelId="{531A6D95-8447-4903-B968-DDC78BE6C826}" type="presParOf" srcId="{71045F8C-00FA-488E-A7BD-E2E6753D979D}" destId="{6DB11F1C-D028-4800-9625-6611CA9DE6D4}" srcOrd="10" destOrd="0" presId="urn:microsoft.com/office/officeart/2005/8/layout/target3"/>
    <dgm:cxn modelId="{1647EC93-2406-493A-8FDA-F26D607905A0}" type="presParOf" srcId="{71045F8C-00FA-488E-A7BD-E2E6753D979D}" destId="{CDED6FE3-AD8F-4ACC-B6B8-710EDDD97598}" srcOrd="11" destOrd="0" presId="urn:microsoft.com/office/officeart/2005/8/layout/target3"/>
    <dgm:cxn modelId="{21D314F1-A101-4CA7-9A6D-C2CEBE7BA5CB}" type="presParOf" srcId="{71045F8C-00FA-488E-A7BD-E2E6753D979D}" destId="{397AC6D7-84A6-4150-958F-83C92D9ACF38}" srcOrd="12" destOrd="0" presId="urn:microsoft.com/office/officeart/2005/8/layout/target3"/>
    <dgm:cxn modelId="{3249F58D-A3C6-4B3A-AC15-714B5044979D}" type="presParOf" srcId="{71045F8C-00FA-488E-A7BD-E2E6753D979D}" destId="{D7419528-33A6-416D-9E64-B3F7915C5149}" srcOrd="13" destOrd="0" presId="urn:microsoft.com/office/officeart/2005/8/layout/target3"/>
    <dgm:cxn modelId="{3BE33F14-5DC1-44E5-9447-4158A44A9B7D}" type="presParOf" srcId="{71045F8C-00FA-488E-A7BD-E2E6753D979D}" destId="{97289DF2-90F4-4EC2-A9FC-633B00BAB610}" srcOrd="14" destOrd="0" presId="urn:microsoft.com/office/officeart/2005/8/layout/target3"/>
    <dgm:cxn modelId="{91AE2C02-BDA2-427B-9818-B5F53B89460D}" type="presParOf" srcId="{71045F8C-00FA-488E-A7BD-E2E6753D979D}" destId="{234EBA9D-95B4-4C20-A84E-6F65F1085DC6}" srcOrd="15" destOrd="0" presId="urn:microsoft.com/office/officeart/2005/8/layout/target3"/>
    <dgm:cxn modelId="{7E5FF0EC-F471-4FF2-96D9-C65288AC9D6E}" type="presParOf" srcId="{71045F8C-00FA-488E-A7BD-E2E6753D979D}" destId="{12255512-213F-41DF-90A6-8B4CD74A2B52}" srcOrd="16" destOrd="0" presId="urn:microsoft.com/office/officeart/2005/8/layout/target3"/>
    <dgm:cxn modelId="{5C1F2157-BEAC-47D1-A1EB-844940C0D8CB}" type="presParOf" srcId="{71045F8C-00FA-488E-A7BD-E2E6753D979D}" destId="{50C2F88D-8688-44C2-A854-691F34009D3B}" srcOrd="17" destOrd="0" presId="urn:microsoft.com/office/officeart/2005/8/layout/target3"/>
    <dgm:cxn modelId="{D2C6BE24-EBC8-42CD-978B-54436E7C28EC}" type="presParOf" srcId="{71045F8C-00FA-488E-A7BD-E2E6753D979D}" destId="{4D19AB04-24FA-40C2-B203-52AE3D15E171}" srcOrd="18" destOrd="0" presId="urn:microsoft.com/office/officeart/2005/8/layout/target3"/>
    <dgm:cxn modelId="{5D32D291-851C-4FC3-A049-0093117AA268}" type="presParOf" srcId="{71045F8C-00FA-488E-A7BD-E2E6753D979D}" destId="{832BF48F-0145-4429-9E02-8FCA946CCE9E}" srcOrd="19" destOrd="0" presId="urn:microsoft.com/office/officeart/2005/8/layout/target3"/>
    <dgm:cxn modelId="{20FCD564-2395-4BFB-BF36-81B7E6BA9708}" type="presParOf" srcId="{71045F8C-00FA-488E-A7BD-E2E6753D979D}" destId="{E7297F21-D4FD-4A41-AE58-814D01A6B5E7}" srcOrd="20" destOrd="0" presId="urn:microsoft.com/office/officeart/2005/8/layout/target3"/>
    <dgm:cxn modelId="{79AEA49F-FC12-4520-8E59-93150EFFD82A}" type="presParOf" srcId="{71045F8C-00FA-488E-A7BD-E2E6753D979D}" destId="{F69A1436-182C-465B-AD7F-FE48E0C090C1}" srcOrd="21" destOrd="0" presId="urn:microsoft.com/office/officeart/2005/8/layout/target3"/>
    <dgm:cxn modelId="{BAE945AA-0EC2-40E5-BA75-392708EB4AD7}" type="presParOf" srcId="{71045F8C-00FA-488E-A7BD-E2E6753D979D}" destId="{AA41A67C-3D3F-4AE9-9E0F-5D7F7BB2E741}" srcOrd="22" destOrd="0" presId="urn:microsoft.com/office/officeart/2005/8/layout/target3"/>
    <dgm:cxn modelId="{DEE9BC41-DFF4-49D9-BE37-846CEC1798C2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Jana </a:t>
          </a:r>
          <a:r>
            <a:rPr lang="cs-CZ" sz="1400" kern="1200" dirty="0" err="1" smtClean="0"/>
            <a:t>Pinkrová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VY_52_INOVACE_36_Závěrečný test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84168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7.ročník</a:t>
          </a:r>
          <a:endParaRPr lang="cs-CZ" sz="1400" kern="1200" dirty="0"/>
        </a:p>
      </dsp:txBody>
      <dsp:txXfrm>
        <a:off x="2016223" y="1584168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Závěrečný test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B1FF7-732A-4642-AD6B-E954CE85463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B60B108-F4F8-4B5E-9AD0-C874E6B4E54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B1FF7-732A-4642-AD6B-E954CE85463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0B108-F4F8-4B5E-9AD0-C874E6B4E5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B1FF7-732A-4642-AD6B-E954CE85463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0B108-F4F8-4B5E-9AD0-C874E6B4E54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B1FF7-732A-4642-AD6B-E954CE85463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0B108-F4F8-4B5E-9AD0-C874E6B4E54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B1FF7-732A-4642-AD6B-E954CE85463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0B108-F4F8-4B5E-9AD0-C874E6B4E54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B1FF7-732A-4642-AD6B-E954CE85463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0B108-F4F8-4B5E-9AD0-C874E6B4E5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B1FF7-732A-4642-AD6B-E954CE85463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0B108-F4F8-4B5E-9AD0-C874E6B4E5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B1FF7-732A-4642-AD6B-E954CE85463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0B108-F4F8-4B5E-9AD0-C874E6B4E5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B1FF7-732A-4642-AD6B-E954CE85463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0B108-F4F8-4B5E-9AD0-C874E6B4E5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B1FF7-732A-4642-AD6B-E954CE85463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0B108-F4F8-4B5E-9AD0-C874E6B4E5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B1FF7-732A-4642-AD6B-E954CE85463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0B108-F4F8-4B5E-9AD0-C874E6B4E5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B1FF7-732A-4642-AD6B-E954CE85463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0B108-F4F8-4B5E-9AD0-C874E6B4E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1442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B1FF7-732A-4642-AD6B-E954CE85463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0B108-F4F8-4B5E-9AD0-C874E6B4E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31559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B1FF7-732A-4642-AD6B-E954CE85463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0B108-F4F8-4B5E-9AD0-C874E6B4E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4693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B1FF7-732A-4642-AD6B-E954CE85463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0B108-F4F8-4B5E-9AD0-C874E6B4E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00628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B1FF7-732A-4642-AD6B-E954CE85463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0B108-F4F8-4B5E-9AD0-C874E6B4E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33817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B1FF7-732A-4642-AD6B-E954CE85463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0B108-F4F8-4B5E-9AD0-C874E6B4E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227691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B1FF7-732A-4642-AD6B-E954CE85463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0B108-F4F8-4B5E-9AD0-C874E6B4E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169372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B1FF7-732A-4642-AD6B-E954CE85463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0B108-F4F8-4B5E-9AD0-C874E6B4E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668904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B1FF7-732A-4642-AD6B-E954CE85463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0B108-F4F8-4B5E-9AD0-C874E6B4E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62680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B1FF7-732A-4642-AD6B-E954CE85463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0B108-F4F8-4B5E-9AD0-C874E6B4E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677623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B1FF7-732A-4642-AD6B-E954CE85463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0B108-F4F8-4B5E-9AD0-C874E6B4E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26582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E8B1FF7-732A-4642-AD6B-E954CE85463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B60B108-F4F8-4B5E-9AD0-C874E6B4E54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8B1FF7-732A-4642-AD6B-E954CE85463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60B108-F4F8-4B5E-9AD0-C874E6B4E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16002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6489896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94673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1000635"/>
              </p:ext>
            </p:extLst>
          </p:nvPr>
        </p:nvGraphicFramePr>
        <p:xfrm>
          <a:off x="1524000" y="1397000"/>
          <a:ext cx="6096000" cy="266192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Pracovní list testu pro každého žáka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Vytisknout  každému žáku test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72522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Závěrečný test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7. ročník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862771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2026775" y="-650513"/>
            <a:ext cx="5223275" cy="8197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0865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449414" y="-721220"/>
            <a:ext cx="5759450" cy="7723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63028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9363" y="155575"/>
            <a:ext cx="6643687" cy="655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14704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16</TotalTime>
  <Words>73</Words>
  <Application>Microsoft Office PowerPoint</Application>
  <PresentationFormat>Předvádění na obrazovce (4:3)</PresentationFormat>
  <Paragraphs>19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Exekutivní</vt:lpstr>
      <vt:lpstr>Motiv systému Office</vt:lpstr>
      <vt:lpstr>Prezentace aplikace PowerPoint</vt:lpstr>
      <vt:lpstr>Anotace</vt:lpstr>
      <vt:lpstr>Závěrečný test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Krejsová</dc:creator>
  <cp:lastModifiedBy>Krejsová</cp:lastModifiedBy>
  <cp:revision>6</cp:revision>
  <dcterms:created xsi:type="dcterms:W3CDTF">2012-04-07T07:21:38Z</dcterms:created>
  <dcterms:modified xsi:type="dcterms:W3CDTF">2012-05-23T20:12:26Z</dcterms:modified>
</cp:coreProperties>
</file>