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58" r:id="rId5"/>
    <p:sldId id="262" r:id="rId6"/>
    <p:sldId id="263" r:id="rId7"/>
    <p:sldId id="264" r:id="rId8"/>
    <p:sldId id="265" r:id="rId9"/>
    <p:sldId id="266" r:id="rId10"/>
    <p:sldId id="259" r:id="rId11"/>
    <p:sldId id="261" r:id="rId12"/>
    <p:sldId id="260" r:id="rId13"/>
    <p:sldId id="25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5C351-CB2C-49F7-B259-3B02F32A6E05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8AA40-1E97-4616-8015-199B5F5D75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5C351-CB2C-49F7-B259-3B02F32A6E05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8AA40-1E97-4616-8015-199B5F5D75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5C351-CB2C-49F7-B259-3B02F32A6E05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8AA40-1E97-4616-8015-199B5F5D75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5C351-CB2C-49F7-B259-3B02F32A6E05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8AA40-1E97-4616-8015-199B5F5D75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5C351-CB2C-49F7-B259-3B02F32A6E05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8AA40-1E97-4616-8015-199B5F5D75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5C351-CB2C-49F7-B259-3B02F32A6E05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8AA40-1E97-4616-8015-199B5F5D75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5C351-CB2C-49F7-B259-3B02F32A6E05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8AA40-1E97-4616-8015-199B5F5D75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5C351-CB2C-49F7-B259-3B02F32A6E05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8AA40-1E97-4616-8015-199B5F5D75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5C351-CB2C-49F7-B259-3B02F32A6E05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8AA40-1E97-4616-8015-199B5F5D75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5C351-CB2C-49F7-B259-3B02F32A6E05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8AA40-1E97-4616-8015-199B5F5D75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5C351-CB2C-49F7-B259-3B02F32A6E05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8AA40-1E97-4616-8015-199B5F5D75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5C351-CB2C-49F7-B259-3B02F32A6E05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A8AA40-1E97-4616-8015-199B5F5D757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571472" y="357166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Jiří Svoboda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 52_INOVACE_0202_Rakousko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Rakousko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11. 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29. 2.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7021" y="5186064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Anotace :</a:t>
            </a:r>
          </a:p>
          <a:p>
            <a:pPr>
              <a:buNone/>
            </a:pPr>
            <a:r>
              <a:rPr lang="cs-CZ" b="1" dirty="0" smtClean="0"/>
              <a:t>Vkladatel :  Jiří Svoboda </a:t>
            </a:r>
          </a:p>
          <a:p>
            <a:pPr>
              <a:buNone/>
            </a:pPr>
            <a:r>
              <a:rPr lang="cs-CZ" b="1" dirty="0" smtClean="0"/>
              <a:t>Formát :   Prezentace Microsoft Office </a:t>
            </a:r>
            <a:r>
              <a:rPr lang="cs-CZ" b="1" dirty="0" err="1" smtClean="0"/>
              <a:t>Powerpoint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Výuková prezentace inovativně seznamuje žáky se základními informacemi o Rakousku.</a:t>
            </a:r>
          </a:p>
          <a:p>
            <a:pPr>
              <a:buNone/>
            </a:pPr>
            <a:r>
              <a:rPr lang="cs-CZ" b="1" dirty="0" smtClean="0"/>
              <a:t>Názorným zpracováním motivuje a aktivizuje žáky. </a:t>
            </a:r>
          </a:p>
          <a:p>
            <a:pPr>
              <a:buNone/>
            </a:pPr>
            <a:r>
              <a:rPr lang="cs-CZ" b="1" dirty="0" smtClean="0"/>
              <a:t>Poznatky z ověřování :  obrazový materiál žákům velmi pomáhá k pochopení  probíraného učiva</a:t>
            </a:r>
          </a:p>
          <a:p>
            <a:pPr>
              <a:buNone/>
            </a:pPr>
            <a:r>
              <a:rPr lang="cs-CZ" b="1" dirty="0" smtClean="0"/>
              <a:t>Způsob použití :  datový projektor, interaktivní tabule (plátno) a osobní počítač </a:t>
            </a:r>
          </a:p>
          <a:p>
            <a:pPr>
              <a:buNone/>
            </a:pPr>
            <a:r>
              <a:rPr lang="cs-CZ" b="1" dirty="0" smtClean="0"/>
              <a:t>Zařazení  :  Základní vzdělávání druhý stupeň » Člověk a příroda – zeměpis  7. </a:t>
            </a:r>
            <a:r>
              <a:rPr lang="cs-CZ" b="1" smtClean="0"/>
              <a:t>ročníku.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 Šablona EU peníze školám ZŠ » Šablona V/2  Přírodní vědy</a:t>
            </a:r>
          </a:p>
          <a:p>
            <a:pPr>
              <a:buNone/>
            </a:pPr>
            <a:endParaRPr lang="cs-CZ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"/>
            <a:ext cx="7772400" cy="1000107"/>
          </a:xfrm>
        </p:spPr>
        <p:txBody>
          <a:bodyPr/>
          <a:lstStyle/>
          <a:p>
            <a:r>
              <a:rPr lang="cs-CZ" b="1" dirty="0" smtClean="0"/>
              <a:t>RAKOUSKO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Soubor:EU location AUT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760254"/>
            <a:ext cx="8143900" cy="609774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b="1" dirty="0" smtClean="0"/>
              <a:t>RAKOUSKO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28670"/>
            <a:ext cx="9144000" cy="5929330"/>
          </a:xfrm>
        </p:spPr>
        <p:txBody>
          <a:bodyPr/>
          <a:lstStyle/>
          <a:p>
            <a:r>
              <a:rPr lang="cs-CZ" b="1" dirty="0" smtClean="0"/>
              <a:t>HLAVNÍ MĚSTO – VÍDEŇ</a:t>
            </a:r>
          </a:p>
          <a:p>
            <a:r>
              <a:rPr lang="cs-CZ" b="1" dirty="0" smtClean="0"/>
              <a:t>POČET OBYVATEL – 8 </a:t>
            </a:r>
            <a:r>
              <a:rPr lang="cs-CZ" b="1" dirty="0"/>
              <a:t>5</a:t>
            </a:r>
            <a:r>
              <a:rPr lang="cs-CZ" b="1" dirty="0" smtClean="0"/>
              <a:t>00 000</a:t>
            </a:r>
          </a:p>
          <a:p>
            <a:r>
              <a:rPr lang="cs-CZ" b="1" dirty="0" smtClean="0"/>
              <a:t>STÁTNÍ ZŘÍZENÍ – SPOLKOVÁ REPUBLIKA</a:t>
            </a:r>
          </a:p>
          <a:p>
            <a:r>
              <a:rPr lang="cs-CZ" b="1" dirty="0" smtClean="0"/>
              <a:t>ČLENSTVÍ – EVROPSKÁ UNIE</a:t>
            </a:r>
          </a:p>
          <a:p>
            <a:r>
              <a:rPr lang="cs-CZ" b="1" dirty="0" smtClean="0"/>
              <a:t>JAZYK – NĚMČINA</a:t>
            </a:r>
          </a:p>
          <a:p>
            <a:r>
              <a:rPr lang="cs-CZ" b="1" dirty="0" smtClean="0"/>
              <a:t>MĚNA – EURO</a:t>
            </a:r>
          </a:p>
          <a:p>
            <a:r>
              <a:rPr lang="cs-CZ" b="1" dirty="0" smtClean="0"/>
              <a:t>NÁBOŽENSTVÍ – ŘÍMSKOKATOLICKÉ</a:t>
            </a:r>
          </a:p>
          <a:p>
            <a:r>
              <a:rPr lang="cs-CZ" b="1" dirty="0" smtClean="0"/>
              <a:t>ZAJÍMAVOSTI – VÍDEŇ, SALZBURG,  ALPY, ŘEKY, KULTURA, …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VÍDEŇ 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9458" name="Picture 2" descr="Soubor:T-mobil center wie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000108"/>
            <a:ext cx="9152954" cy="58578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b="1" dirty="0" smtClean="0"/>
              <a:t>VÍDEŇ - </a:t>
            </a:r>
            <a:r>
              <a:rPr lang="cs-CZ" b="1" dirty="0" err="1" smtClean="0"/>
              <a:t>Riesenrad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482" name="Picture 2" descr="Soubor:Wiener Riesenrad DSC0237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785793"/>
            <a:ext cx="9144000" cy="76073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/>
              <a:t>VÍDEŇSKÝ  ŘÍZEK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1506" name="Picture 2" descr="Soubor:Wiener-Schnitzel0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857231"/>
            <a:ext cx="9144000" cy="67094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b="1" dirty="0" smtClean="0"/>
              <a:t>SALZBURG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2530" name="Picture 2" descr="Soubor:SalzburgerAltstadt0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765809"/>
            <a:ext cx="9144000" cy="609219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2984"/>
          </a:xfrm>
        </p:spPr>
        <p:txBody>
          <a:bodyPr/>
          <a:lstStyle/>
          <a:p>
            <a:r>
              <a:rPr lang="cs-CZ" b="1" dirty="0" smtClean="0"/>
              <a:t>Historické centrum </a:t>
            </a:r>
            <a:r>
              <a:rPr lang="cs-CZ" b="1" dirty="0" err="1" smtClean="0"/>
              <a:t>Kitzbühelu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3554" name="Picture 2" descr="Soubor:InnenstadtKitzbühel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142984"/>
            <a:ext cx="9144000" cy="68669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/>
              <a:t>BODAMSKÉ JEZERO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6386" name="Picture 2" descr="Soubor:Austria-Bregenz-Pfaender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42204" y="866029"/>
            <a:ext cx="9186203" cy="6166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/>
              <a:t>ALPSKÁ  JEZERA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8434" name="Picture 2" descr="Soubor:Weyregg pan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285784" y="1214422"/>
            <a:ext cx="9869986" cy="44291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b="1" dirty="0" smtClean="0"/>
              <a:t>GROSSGLOCKNER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7410" name="Picture 2" descr="Soubor:Grossglockner from SW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92867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/>
              <a:t>CITACE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28670"/>
            <a:ext cx="9144000" cy="5929330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DAVID LIUZZO.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11.2.2012]. Dostupný na WWW: &lt;Soubor:EU </a:t>
            </a:r>
            <a:r>
              <a:rPr lang="cs-CZ" dirty="0" err="1" smtClean="0"/>
              <a:t>location</a:t>
            </a:r>
            <a:r>
              <a:rPr lang="cs-CZ" dirty="0" smtClean="0"/>
              <a:t> </a:t>
            </a:r>
            <a:r>
              <a:rPr lang="cs-CZ" dirty="0" err="1" smtClean="0"/>
              <a:t>AUT</a:t>
            </a:r>
            <a:r>
              <a:rPr lang="cs-CZ" dirty="0" smtClean="0"/>
              <a:t>.</a:t>
            </a:r>
            <a:r>
              <a:rPr lang="cs-CZ" dirty="0" err="1" smtClean="0"/>
              <a:t>png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NEZNÁMÝ.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11.2.2012]. Dostupný na WWW: &lt;Soubor:</a:t>
            </a:r>
            <a:r>
              <a:rPr lang="cs-CZ" dirty="0" err="1" smtClean="0"/>
              <a:t>Austria</a:t>
            </a:r>
            <a:r>
              <a:rPr lang="cs-CZ" dirty="0" smtClean="0"/>
              <a:t>-</a:t>
            </a:r>
            <a:r>
              <a:rPr lang="cs-CZ" dirty="0" err="1" smtClean="0"/>
              <a:t>Bregenz</a:t>
            </a:r>
            <a:r>
              <a:rPr lang="cs-CZ" dirty="0" smtClean="0"/>
              <a:t>-</a:t>
            </a:r>
            <a:r>
              <a:rPr lang="cs-CZ" dirty="0" err="1" smtClean="0"/>
              <a:t>Pfaender.jpg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MICHAEL SCHMID.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11.2.2012]. Dostupný na WWW: &lt;Soubor:Grossglockner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SW.jpg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SIMON RUDOLF.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11.2.2012]. Dostupný na WWW: &lt;Soubor:</a:t>
            </a:r>
            <a:r>
              <a:rPr lang="cs-CZ" dirty="0" err="1" smtClean="0"/>
              <a:t>Weyregg</a:t>
            </a:r>
            <a:r>
              <a:rPr lang="cs-CZ" dirty="0" smtClean="0"/>
              <a:t> </a:t>
            </a:r>
            <a:r>
              <a:rPr lang="cs-CZ" dirty="0" err="1" smtClean="0"/>
              <a:t>pano.jpg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NEZNÁMÝ.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11.2.2012]. Dostupný na WWW: &lt;Soubor:T-mobil center </a:t>
            </a:r>
            <a:r>
              <a:rPr lang="cs-CZ" dirty="0" err="1" smtClean="0"/>
              <a:t>wien.jpg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NEZNÁMÝ.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11.2.2012]. Dostupný na WWW: &lt;Soubor:</a:t>
            </a:r>
            <a:r>
              <a:rPr lang="cs-CZ" dirty="0" err="1" smtClean="0"/>
              <a:t>Wiener</a:t>
            </a:r>
            <a:r>
              <a:rPr lang="cs-CZ" dirty="0" smtClean="0"/>
              <a:t> </a:t>
            </a:r>
            <a:r>
              <a:rPr lang="cs-CZ" dirty="0" err="1" smtClean="0"/>
              <a:t>Riesenrad</a:t>
            </a:r>
            <a:r>
              <a:rPr lang="cs-CZ" dirty="0" smtClean="0"/>
              <a:t> DSC02378.JPG&gt;.</a:t>
            </a:r>
          </a:p>
          <a:p>
            <a:r>
              <a:rPr lang="cs-CZ" dirty="0" smtClean="0"/>
              <a:t>KOBAKO.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11.2.2012]. Dostupný na WWW: &lt;Soubor:</a:t>
            </a:r>
            <a:r>
              <a:rPr lang="cs-CZ" dirty="0" err="1" smtClean="0"/>
              <a:t>Wiener</a:t>
            </a:r>
            <a:r>
              <a:rPr lang="cs-CZ" dirty="0" smtClean="0"/>
              <a:t>-Schnitzel02.jpg&gt;.</a:t>
            </a:r>
          </a:p>
          <a:p>
            <a:r>
              <a:rPr lang="cs-CZ" dirty="0" smtClean="0"/>
              <a:t>THOMAS PINTARIC.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11.2.2012]. Dostupný na WWW: &lt;Soubor:SalzburgerAltstadt02.JPG&gt;.  </a:t>
            </a:r>
          </a:p>
          <a:p>
            <a:r>
              <a:rPr lang="cs-CZ" dirty="0" smtClean="0"/>
              <a:t>NEZNÁMÝ.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11.2.2012]. Dostupný na WWW: &lt;Soubor:</a:t>
            </a:r>
            <a:r>
              <a:rPr lang="cs-CZ" dirty="0" err="1" smtClean="0"/>
              <a:t>InnenstadtKitzbühel.jpg</a:t>
            </a:r>
            <a:r>
              <a:rPr lang="cs-CZ" dirty="0" smtClean="0"/>
              <a:t>&gt;.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306</Words>
  <Application>Microsoft Office PowerPoint</Application>
  <PresentationFormat>Předvádění na obrazovce (4:3)</PresentationFormat>
  <Paragraphs>44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RAKOUSKO</vt:lpstr>
      <vt:lpstr>RAKOUSKO</vt:lpstr>
      <vt:lpstr> VÍDEŇ  </vt:lpstr>
      <vt:lpstr>VÍDEŇ - Riesenrad</vt:lpstr>
      <vt:lpstr>VÍDEŇSKÝ  ŘÍZEK</vt:lpstr>
      <vt:lpstr>SALZBURG</vt:lpstr>
      <vt:lpstr>Historické centrum Kitzbühelu</vt:lpstr>
      <vt:lpstr>BODAMSKÉ JEZERO</vt:lpstr>
      <vt:lpstr>ALPSKÁ  JEZERA</vt:lpstr>
      <vt:lpstr>GROSSGLOCKNER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RAKOUSKO</dc:title>
  <dc:creator>ucitel</dc:creator>
  <cp:lastModifiedBy>ucitel</cp:lastModifiedBy>
  <cp:revision>11</cp:revision>
  <dcterms:created xsi:type="dcterms:W3CDTF">2012-06-11T17:01:44Z</dcterms:created>
  <dcterms:modified xsi:type="dcterms:W3CDTF">2012-06-27T18:04:55Z</dcterms:modified>
</cp:coreProperties>
</file>