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7" r:id="rId4"/>
    <p:sldId id="256" r:id="rId5"/>
    <p:sldId id="265" r:id="rId6"/>
    <p:sldId id="258" r:id="rId7"/>
    <p:sldId id="259" r:id="rId8"/>
    <p:sldId id="260" r:id="rId9"/>
    <p:sldId id="262" r:id="rId10"/>
    <p:sldId id="263" r:id="rId11"/>
    <p:sldId id="264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E52C-B18D-49AA-BBE3-ACFEC5D46FB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9EFF-72BB-4B0E-B0A4-D4E0AC10D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E52C-B18D-49AA-BBE3-ACFEC5D46FB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9EFF-72BB-4B0E-B0A4-D4E0AC10D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E52C-B18D-49AA-BBE3-ACFEC5D46FB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9EFF-72BB-4B0E-B0A4-D4E0AC10D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E52C-B18D-49AA-BBE3-ACFEC5D46FB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9EFF-72BB-4B0E-B0A4-D4E0AC10D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E52C-B18D-49AA-BBE3-ACFEC5D46FB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9EFF-72BB-4B0E-B0A4-D4E0AC10D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E52C-B18D-49AA-BBE3-ACFEC5D46FB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9EFF-72BB-4B0E-B0A4-D4E0AC10D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E52C-B18D-49AA-BBE3-ACFEC5D46FB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9EFF-72BB-4B0E-B0A4-D4E0AC10D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E52C-B18D-49AA-BBE3-ACFEC5D46FB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9EFF-72BB-4B0E-B0A4-D4E0AC10D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E52C-B18D-49AA-BBE3-ACFEC5D46FB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9EFF-72BB-4B0E-B0A4-D4E0AC10D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E52C-B18D-49AA-BBE3-ACFEC5D46FB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9EFF-72BB-4B0E-B0A4-D4E0AC10D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E52C-B18D-49AA-BBE3-ACFEC5D46FB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9EFF-72BB-4B0E-B0A4-D4E0AC10D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8CE52C-B18D-49AA-BBE3-ACFEC5D46FB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DE9EFF-72BB-4B0E-B0A4-D4E0AC10D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00034" y="285728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 52_INOVACE_2002_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Atl.oceán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Atlantský oceán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 17. 2.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 20. 6.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Atlantském oceánu.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</a:t>
            </a:r>
          </a:p>
          <a:p>
            <a:pPr>
              <a:buNone/>
            </a:pPr>
            <a:r>
              <a:rPr lang="cs-CZ" b="1" smtClean="0"/>
              <a:t>Zařazení  </a:t>
            </a:r>
            <a:r>
              <a:rPr lang="cs-CZ" b="1" dirty="0" smtClean="0"/>
              <a:t>:  Základní vzdělávání druhý stupeň » Člověk a příroda – zeměpis 6. - 7. ročníku.</a:t>
            </a:r>
          </a:p>
          <a:p>
            <a:pPr>
              <a:buNone/>
            </a:pPr>
            <a:r>
              <a:rPr lang="cs-CZ" b="1" dirty="0" smtClean="0"/>
              <a:t> Šablona EU peníze školám ZŠ » Šablona V/2  Přírodní vědy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ATLANTSKÝ OCEÁN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71546"/>
            <a:ext cx="9001156" cy="550072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ROZLOHA 106,5 milionů </a:t>
            </a:r>
            <a:r>
              <a:rPr lang="cs-CZ" b="1" dirty="0" smtClean="0"/>
              <a:t>km</a:t>
            </a:r>
            <a:r>
              <a:rPr lang="cs-CZ" b="1" baseline="30000" dirty="0" smtClean="0"/>
              <a:t>2</a:t>
            </a:r>
            <a:endParaRPr lang="cs-CZ" b="1" dirty="0" smtClean="0"/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JE TO DRUHÝ NEJVĚTŠÍ OCEÁN NA ZEMI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ROZKLÁDÁ SE MEZI EVROPOU, AFRIKOU </a:t>
            </a:r>
            <a:r>
              <a:rPr lang="cs-CZ" b="1" dirty="0" smtClean="0"/>
              <a:t>                        a  </a:t>
            </a:r>
            <a:r>
              <a:rPr lang="cs-CZ" b="1" dirty="0" smtClean="0"/>
              <a:t>AMERIKOU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NA JIHU HRANIČÍ S JIŽNÍM OCEÁNEM  na 60</a:t>
            </a:r>
            <a:r>
              <a:rPr lang="cs-CZ" b="1" baseline="30000" dirty="0" smtClean="0"/>
              <a:t>o </a:t>
            </a:r>
            <a:r>
              <a:rPr lang="cs-CZ" b="1" dirty="0" err="1" smtClean="0"/>
              <a:t>jzš</a:t>
            </a:r>
            <a:endParaRPr lang="cs-CZ" b="1" dirty="0" smtClean="0"/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JE PROTÁHLÝ OD SEVERU K JIHU</a:t>
            </a:r>
            <a:endParaRPr lang="cs-CZ" b="1" dirty="0"/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POPRVÉ </a:t>
            </a:r>
            <a:r>
              <a:rPr lang="cs-CZ" b="1" dirty="0" smtClean="0"/>
              <a:t>JEJ PŘEKONALI VIKINGOVÉ, PRAVIDELNÉ PLAVBY ZAČALY AŽ PO ROCE 1500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0"/>
            <a:ext cx="7772400" cy="92867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ATLANTSKÝ OCEÁN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857232"/>
            <a:ext cx="5715040" cy="5715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/>
          <p:cNvSpPr/>
          <p:nvPr/>
        </p:nvSpPr>
        <p:spPr>
          <a:xfrm>
            <a:off x="214282" y="1428736"/>
            <a:ext cx="2571768" cy="857256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AMERIKA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357290" y="5929330"/>
            <a:ext cx="2486020" cy="928670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2500" lnSpcReduction="10000"/>
          </a:bodyPr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ANTARKTIDA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6643702" y="1714488"/>
            <a:ext cx="2285984" cy="785818"/>
          </a:xfrm>
          <a:prstGeom prst="lef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 ASIE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6643702" y="3786190"/>
            <a:ext cx="2285984" cy="785818"/>
          </a:xfrm>
          <a:prstGeom prst="lef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 AFRIKA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5357818" y="1000108"/>
            <a:ext cx="2285984" cy="714380"/>
          </a:xfrm>
          <a:prstGeom prst="lef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 EVROPA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1643042" y="571480"/>
            <a:ext cx="2857520" cy="857256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SEVERNÍ PÓL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0" y="3286124"/>
            <a:ext cx="1928826" cy="857256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ROVNÍK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>
            <a:off x="4714876" y="6215082"/>
            <a:ext cx="2857520" cy="642918"/>
          </a:xfrm>
          <a:prstGeom prst="lef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JIŽNÍ PÓL 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/>
          <a:lstStyle/>
          <a:p>
            <a:r>
              <a:rPr lang="cs-CZ" b="1" dirty="0" smtClean="0"/>
              <a:t>TRASY  PLAVEB  VIKINGŮ</a:t>
            </a:r>
            <a:endParaRPr lang="cs-CZ" b="1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85793"/>
            <a:ext cx="9144000" cy="63207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ATLANTSKÝ OCEÁN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715040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VYPIŠ SI OKRAJOVÁ MOŘE</a:t>
            </a:r>
          </a:p>
          <a:p>
            <a:pPr>
              <a:buFont typeface="Wingdings" pitchFamily="2" charset="2"/>
              <a:buChar char="ü"/>
            </a:pPr>
            <a:endParaRPr lang="cs-CZ" b="1" dirty="0"/>
          </a:p>
          <a:p>
            <a:pPr>
              <a:buNone/>
            </a:pPr>
            <a:endParaRPr lang="cs-CZ" b="1" dirty="0" smtClean="0"/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VYPIŠ SI POLOOSTROVY A OSTROVY</a:t>
            </a:r>
          </a:p>
          <a:p>
            <a:pPr>
              <a:buFont typeface="Wingdings" pitchFamily="2" charset="2"/>
              <a:buChar char="ü"/>
            </a:pPr>
            <a:endParaRPr lang="cs-CZ" b="1" dirty="0"/>
          </a:p>
          <a:p>
            <a:pPr>
              <a:buFont typeface="Wingdings" pitchFamily="2" charset="2"/>
              <a:buChar char="ü"/>
            </a:pPr>
            <a:endParaRPr lang="cs-CZ" b="1" dirty="0" smtClean="0"/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NAPIŠ VYUŽITÍ ATLANTSKÉHO OCEÁNU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ATLANTSKÝ OCEÁN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857232"/>
            <a:ext cx="8572560" cy="600076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u="sng" dirty="0" smtClean="0">
                <a:solidFill>
                  <a:srgbClr val="0070C0"/>
                </a:solidFill>
              </a:rPr>
              <a:t>OKRAJOVÁ MOŘE </a:t>
            </a:r>
            <a:r>
              <a:rPr lang="cs-CZ" b="1" dirty="0" smtClean="0">
                <a:solidFill>
                  <a:srgbClr val="0070C0"/>
                </a:solidFill>
              </a:rPr>
              <a:t>: </a:t>
            </a:r>
            <a:r>
              <a:rPr lang="cs-CZ" dirty="0" smtClean="0">
                <a:solidFill>
                  <a:srgbClr val="0070C0"/>
                </a:solidFill>
              </a:rPr>
              <a:t>KELTSKÉ, IRSKÉ, KARIBSKÉ, SARGASOVÉ, LABRADORSKÉ,…</a:t>
            </a:r>
          </a:p>
          <a:p>
            <a:pPr>
              <a:buFont typeface="Wingdings" pitchFamily="2" charset="2"/>
              <a:buChar char="ü"/>
            </a:pPr>
            <a:r>
              <a:rPr lang="cs-CZ" b="1" u="sng" dirty="0" smtClean="0"/>
              <a:t>POLOOSTROVY A OSTROVY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70C0"/>
                </a:solidFill>
              </a:rPr>
              <a:t>POLOOSTROVY : </a:t>
            </a:r>
            <a:r>
              <a:rPr lang="cs-CZ" dirty="0" smtClean="0">
                <a:solidFill>
                  <a:srgbClr val="0070C0"/>
                </a:solidFill>
              </a:rPr>
              <a:t>SKANDINÁVSKÝ, JUTSKÝ, PYRENEJSKÝ, YUCATAN, FLORIDA, LABRADOR,…</a:t>
            </a:r>
          </a:p>
          <a:p>
            <a:pPr>
              <a:buNone/>
            </a:pP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b="1" u="sng" dirty="0" smtClean="0">
                <a:solidFill>
                  <a:srgbClr val="0070C0"/>
                </a:solidFill>
              </a:rPr>
              <a:t>OSTROVY :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ISLAND, BRITSKÉ, AZORY, KANÁRSKÉ, FALKLANDY, VELKÉ A MALÉ ANTILY, BAHAMY, NEW FOUNDLAND, GRÓNSKO, …</a:t>
            </a:r>
          </a:p>
          <a:p>
            <a:pPr>
              <a:buFont typeface="Wingdings" pitchFamily="2" charset="2"/>
              <a:buChar char="ü"/>
            </a:pPr>
            <a:r>
              <a:rPr lang="cs-CZ" b="1" u="sng" dirty="0" smtClean="0"/>
              <a:t>VYUŽITÍ ATLANTSKÉHO OCEÁNU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TĚŽBA ROPY, DOPRAVA ZBOŽÍ, RYBOLOV, REKREACE, ...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/>
          <a:lstStyle/>
          <a:p>
            <a:r>
              <a:rPr lang="cs-CZ" b="1" dirty="0" smtClean="0"/>
              <a:t>TĚŽBA ROPY V SEVERNÍM MOŘI</a:t>
            </a:r>
            <a:endParaRPr lang="cs-CZ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57232"/>
            <a:ext cx="9144000" cy="68447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/>
          <a:lstStyle/>
          <a:p>
            <a:r>
              <a:rPr lang="cs-CZ" b="1" dirty="0" smtClean="0"/>
              <a:t>HAMBURK - PŘÍSTAV</a:t>
            </a:r>
            <a:endParaRPr lang="cs-CZ" b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57232"/>
            <a:ext cx="9144000" cy="60899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1643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NÁMOŘNÍ TRAJEKT ESTONIA – potopil se 28. září 1994 v baltském moři – </a:t>
            </a:r>
            <a:r>
              <a:rPr lang="cs-CZ" dirty="0" smtClean="0"/>
              <a:t>           852 </a:t>
            </a:r>
            <a:r>
              <a:rPr lang="cs-CZ" dirty="0" smtClean="0"/>
              <a:t>životů. 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91076" y="1928778"/>
            <a:ext cx="9235076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NÁKLADNÍ  NÁMOŘNÍ  DOPRAVA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785794"/>
            <a:ext cx="3587743" cy="4786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1" y="2357430"/>
            <a:ext cx="5643569" cy="36259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nl-NL" dirty="0" smtClean="0"/>
              <a:t>VINES, Jarle. </a:t>
            </a:r>
            <a:r>
              <a:rPr lang="nl-NL" i="1" dirty="0" smtClean="0"/>
              <a:t>Wikipedie</a:t>
            </a:r>
            <a:r>
              <a:rPr lang="nl-NL" dirty="0" smtClean="0"/>
              <a:t> [online]. [cit. 17.</a:t>
            </a:r>
            <a:r>
              <a:rPr lang="cs-CZ" dirty="0" smtClean="0"/>
              <a:t>2</a:t>
            </a:r>
            <a:r>
              <a:rPr lang="nl-NL" dirty="0" smtClean="0"/>
              <a:t>.2012]. Dostupný na WWW: &lt;http://cs.wikipedia.org/wiki/Soubor:StatfjordA%28Jarvin1982%29.jpg&gt;. 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SEBASTIAN.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17.2.2012]. Dostupný na WWW: &lt;http://cs.wikipedia.org/wiki/Soubor:CTB-CTW_Port_of_Hamburg-Waltershof.jpg&gt;.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LIPOTHYMIA.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17.2.2012]. Dostupný na WWW: &lt;http://cs.wikipedia.org/wiki/Soubor:Estonia_ferry.jpg&gt;.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17.2.2012]. Dostupný na WWW: &lt;http://cs.wikipedia.org/wiki/Soubor:Cma.cgm.mozart.wmt.jpg&gt;.  </a:t>
            </a:r>
          </a:p>
          <a:p>
            <a:pPr>
              <a:buFont typeface="Wingdings" pitchFamily="2" charset="2"/>
              <a:buChar char="ü"/>
            </a:pPr>
            <a:r>
              <a:rPr lang="nl-NL" dirty="0" smtClean="0"/>
              <a:t>JEPSEN, Nils. </a:t>
            </a:r>
            <a:r>
              <a:rPr lang="nl-NL" i="1" dirty="0" smtClean="0"/>
              <a:t>Wikipedie</a:t>
            </a:r>
            <a:r>
              <a:rPr lang="nl-NL" dirty="0" smtClean="0"/>
              <a:t> [online]. [cit. 17.</a:t>
            </a:r>
            <a:r>
              <a:rPr lang="cs-CZ" dirty="0" smtClean="0"/>
              <a:t>2</a:t>
            </a:r>
            <a:r>
              <a:rPr lang="nl-NL" dirty="0" smtClean="0"/>
              <a:t>.2012]. Dostupný na WWW: &lt;http://cs.wikipedia.org/wiki/Soubor:Emma_M%C3%A6rsk2.jpg&gt;. 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</a:t>
            </a:r>
            <a:r>
              <a:rPr lang="cs-CZ" smtClean="0"/>
              <a:t>17.2.2012</a:t>
            </a:r>
            <a:r>
              <a:rPr lang="cs-CZ" dirty="0" smtClean="0"/>
              <a:t>]. Dostupný na WWW: &lt;http://cs.wikipedia.org/wiki/Soubor:Territories_and_Voyages_of_the_Vikings_blank.png&gt;.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386</Words>
  <Application>Microsoft Office PowerPoint</Application>
  <PresentationFormat>Předvádění na obrazovce (4:3)</PresentationFormat>
  <Paragraphs>60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ATLANTSKÝ OCEÁN</vt:lpstr>
      <vt:lpstr>ATLANTSKÝ OCEÁN</vt:lpstr>
      <vt:lpstr>TRASY  PLAVEB  VIKINGŮ</vt:lpstr>
      <vt:lpstr>ATLANTSKÝ OCEÁN</vt:lpstr>
      <vt:lpstr>ATLANTSKÝ OCEÁN</vt:lpstr>
      <vt:lpstr>TĚŽBA ROPY V SEVERNÍM MOŘI</vt:lpstr>
      <vt:lpstr>HAMBURK - PŘÍSTAV</vt:lpstr>
      <vt:lpstr>NÁMOŘNÍ TRAJEKT ESTONIA – potopil se 28. září 1994 v baltském moři –            852 životů. </vt:lpstr>
      <vt:lpstr>NÁKLADNÍ  NÁMOŘNÍ  DOPRAVA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ATLANTSKÝ OCEÁN</dc:title>
  <dc:creator>ucitel</dc:creator>
  <cp:lastModifiedBy>Dum</cp:lastModifiedBy>
  <cp:revision>22</cp:revision>
  <dcterms:created xsi:type="dcterms:W3CDTF">2012-04-09T08:08:14Z</dcterms:created>
  <dcterms:modified xsi:type="dcterms:W3CDTF">2012-08-03T15:19:26Z</dcterms:modified>
</cp:coreProperties>
</file>