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5" r:id="rId3"/>
    <p:sldId id="256" r:id="rId4"/>
    <p:sldId id="257" r:id="rId5"/>
    <p:sldId id="261" r:id="rId6"/>
    <p:sldId id="259" r:id="rId7"/>
    <p:sldId id="258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FC11EC7-CB21-44D5-B317-FCDA51DF8E35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F9CF18-9B5F-4607-829C-916394E53A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57158" y="500042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52_INOVACE_2302_A.poloha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Afrika - poloha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16.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17.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Rakousku.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3585" y="928670"/>
            <a:ext cx="9267585" cy="4714884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</p:spPr>
      </p:pic>
      <p:cxnSp>
        <p:nvCxnSpPr>
          <p:cNvPr id="6" name="Přímá spojovací čára 5"/>
          <p:cNvCxnSpPr/>
          <p:nvPr/>
        </p:nvCxnSpPr>
        <p:spPr>
          <a:xfrm rot="16200000" flipH="1">
            <a:off x="1785918" y="3357562"/>
            <a:ext cx="4929222" cy="7143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500298" y="5643578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Hlavní poledník</a:t>
            </a:r>
            <a:endParaRPr lang="cs-CZ" sz="20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0" y="3286124"/>
            <a:ext cx="9144000" cy="7143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42976" y="2928934"/>
            <a:ext cx="2000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rovník</a:t>
            </a:r>
            <a:endParaRPr lang="cs-CZ" sz="2000" b="1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0" y="3857628"/>
            <a:ext cx="9144000" cy="7143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0" y="2714620"/>
            <a:ext cx="9144000" cy="7143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285984" y="228599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bratník Raka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43570" y="3429000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bratník Kozoroha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7686" y="1071546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ýchodní polokoule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1071546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ápadní polokoule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57984" y="1714488"/>
            <a:ext cx="2286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severní polokoule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26" y="4429132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jižní polokoule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34" y="0"/>
            <a:ext cx="8001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POLOHA  AFRIKY     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11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AFRIKA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poloha  a  rozloha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ROZLOHA 30,5 milionů km </a:t>
            </a:r>
            <a:r>
              <a:rPr lang="cs-CZ" b="1" baseline="30000" dirty="0" smtClean="0"/>
              <a:t>2</a:t>
            </a:r>
            <a:endParaRPr lang="cs-CZ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JE STŘEDNĚ VELKÝM SVĚTADÍLEM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SOUSEDÍ S EVROPOU A ASII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OD EVROPY JI ODDĚLUJE GIBRALTARSKÝ PRŮLIV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OD ASIE JI ODDĚLUJE SUEZSKÝ PRŮPLAV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OMÝVÁ JI ATLANSKÝ A INDICKÝ OCEÁN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6167243" cy="6929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467544" y="4000504"/>
            <a:ext cx="2532820" cy="135732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ATLANTSKÝ OCEÁN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7143768" y="357166"/>
            <a:ext cx="1785950" cy="785818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ASIE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7143736" y="3571876"/>
            <a:ext cx="2000264" cy="157163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INDICKÝ OCEÁN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1214414" y="0"/>
            <a:ext cx="1714512" cy="857256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2400" b="1" dirty="0" smtClean="0">
                <a:solidFill>
                  <a:schemeClr val="tx1"/>
                </a:solidFill>
              </a:rPr>
              <a:t>EVROPA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opisek se šipkou nahoru 9"/>
          <p:cNvSpPr/>
          <p:nvPr/>
        </p:nvSpPr>
        <p:spPr>
          <a:xfrm>
            <a:off x="1619672" y="785794"/>
            <a:ext cx="2666576" cy="1000132"/>
          </a:xfrm>
          <a:prstGeom prst="up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GIBRALTARSKÝ PRŮLIV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Popisek se šipkou nahoru 10"/>
          <p:cNvSpPr/>
          <p:nvPr/>
        </p:nvSpPr>
        <p:spPr>
          <a:xfrm>
            <a:off x="5072066" y="1357298"/>
            <a:ext cx="1857388" cy="1143008"/>
          </a:xfrm>
          <a:prstGeom prst="up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SUEZSKÝ PRŮPLAV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GIBRALTARSKÝ   PRŮLIV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142984"/>
            <a:ext cx="6929486" cy="5543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71435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SUEZSKÝ PRŮPLAV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000107"/>
            <a:ext cx="2928958" cy="5634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4832" y="2214554"/>
            <a:ext cx="5504854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85723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AFRIKA  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78645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DO SEŠITU SI VYPIŠ :</a:t>
            </a: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PRŮPLAVY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PRŮLIVY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ZÁLIVY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POLOOSTROVY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MYSY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OSTROVY 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85723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AFRIKA  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78645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</a:t>
            </a:r>
            <a:r>
              <a:rPr lang="cs-CZ" sz="3600" b="1" dirty="0" smtClean="0">
                <a:solidFill>
                  <a:schemeClr val="tx1"/>
                </a:solidFill>
              </a:rPr>
              <a:t>AFRIKA MÁ MALOU ČLENITOST POBŘEŽÍ.</a:t>
            </a: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PRŮPLAVY :</a:t>
            </a:r>
            <a:r>
              <a:rPr lang="cs-CZ" b="1" dirty="0" smtClean="0">
                <a:solidFill>
                  <a:schemeClr val="tx1"/>
                </a:solidFill>
              </a:rPr>
              <a:t>         SUEZSKÝ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PRŮLIVY :</a:t>
            </a:r>
            <a:r>
              <a:rPr lang="cs-CZ" b="1" dirty="0" smtClean="0">
                <a:solidFill>
                  <a:schemeClr val="tx1"/>
                </a:solidFill>
              </a:rPr>
              <a:t>            GIBRALTARSKÝ, MOSAMBICKÝ, 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BAB–</a:t>
            </a:r>
            <a:r>
              <a:rPr lang="cs-CZ" b="1" dirty="0" err="1" smtClean="0">
                <a:solidFill>
                  <a:schemeClr val="tx1"/>
                </a:solidFill>
              </a:rPr>
              <a:t>al</a:t>
            </a:r>
            <a:r>
              <a:rPr lang="cs-CZ" b="1" dirty="0" smtClean="0">
                <a:solidFill>
                  <a:schemeClr val="tx1"/>
                </a:solidFill>
              </a:rPr>
              <a:t>- MANDAB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ZÁLIVY : </a:t>
            </a:r>
            <a:r>
              <a:rPr lang="cs-CZ" b="1" dirty="0" smtClean="0">
                <a:solidFill>
                  <a:schemeClr val="tx1"/>
                </a:solidFill>
              </a:rPr>
              <a:t>       VELKÁ  a MALÁ SYRTA, GUINEJSKÝ, ADENSKÝ</a:t>
            </a: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POLOOSTROVY :</a:t>
            </a:r>
            <a:r>
              <a:rPr lang="cs-CZ" b="1" dirty="0" smtClean="0">
                <a:solidFill>
                  <a:schemeClr val="tx1"/>
                </a:solidFill>
              </a:rPr>
              <a:t>  SOMÁLSKÝ, …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MYSY :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BÍLÝ, </a:t>
            </a:r>
            <a:r>
              <a:rPr lang="cs-CZ" b="1" dirty="0" smtClean="0">
                <a:solidFill>
                  <a:schemeClr val="tx1"/>
                </a:solidFill>
              </a:rPr>
              <a:t>STŘELKOVÝ, DOBRÉ NADĚJE, ZELENÝ, HAFÚN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OSTROVY :</a:t>
            </a:r>
            <a:r>
              <a:rPr lang="cs-CZ" b="1" dirty="0" smtClean="0">
                <a:solidFill>
                  <a:schemeClr val="tx1"/>
                </a:solidFill>
              </a:rPr>
              <a:t>  DŽERBA, KANÁRSKÉ, KAPVERDSKÉ, SV. HELENY, 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MADAGASKAR, ZANZIBAR, KOMORY, RÉUNIÓN  …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SEE ABOVE.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</a:t>
            </a:r>
          </a:p>
          <a:p>
            <a:r>
              <a:rPr lang="cs-CZ" dirty="0" smtClean="0"/>
              <a:t>s.</a:t>
            </a:r>
            <a:r>
              <a:rPr lang="cs-CZ" dirty="0" err="1" smtClean="0"/>
              <a:t>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LocationAfrica.png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&lt;http://cs.wikipedia.org/wiki/Soubor:Strait_of_gibraltar.jpg&gt;.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&lt;http://cs.wikipedia.org/wiki/Soubor:SuezCanal-EO.JPG&gt;. </a:t>
            </a:r>
          </a:p>
          <a:p>
            <a:r>
              <a:rPr lang="cs-CZ" dirty="0" smtClean="0"/>
              <a:t>U.S. NAVY PHOTO BY MASS COMMUNICATION SPECIALIST 2ND CLASS JASON R. ZALASKY.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&lt;http://cs.wikipedia.org/wiki/Soubor:US_Navy_100718-N-1082Z-073_The_guided-missile_cruiser_USS_San_Jacinto_%28CG_56%29_and_the_amphibious_transport_dock_ship_USS_Mesa_Verde_%28LPD_19%29_pass_under_the_Egyptian-Japanese_Friendship_Bridge.jpg&gt;.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16.4.2012]. Dostupný na WWW: &lt;http://cs.wikipedia.org/wiki/Soubor:Africa_satellite_orthographic.jpg&gt;.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</TotalTime>
  <Words>354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AFRIKA  poloha  a  rozloha</vt:lpstr>
      <vt:lpstr> </vt:lpstr>
      <vt:lpstr>GIBRALTARSKÝ   PRŮLIV</vt:lpstr>
      <vt:lpstr>SUEZSKÝ PRŮPLAV</vt:lpstr>
      <vt:lpstr>AFRIKA  členitost</vt:lpstr>
      <vt:lpstr>AFRIKA  členitost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29</cp:revision>
  <dcterms:created xsi:type="dcterms:W3CDTF">2012-04-08T18:19:13Z</dcterms:created>
  <dcterms:modified xsi:type="dcterms:W3CDTF">2012-08-03T15:15:58Z</dcterms:modified>
</cp:coreProperties>
</file>