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7B25EA-6E2F-43DC-B1F6-D48A9710C5ED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FFEF88-4F22-468D-9693-990849FB10D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258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FFEF88-4F22-468D-9693-990849FB10D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EF70A5-1DEC-4B31-B6F5-8A77869D9882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B39C9-FC69-49C8-9CAF-58A7C9E5E92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zemekoule.rajce.idnes.cz/Praded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28794" y="571480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Název školy: </a:t>
            </a:r>
            <a:r>
              <a:rPr lang="cs-CZ" b="1" dirty="0" smtClean="0"/>
              <a:t>ZŠ </a:t>
            </a:r>
            <a:r>
              <a:rPr lang="cs-CZ" b="1" dirty="0" err="1" smtClean="0"/>
              <a:t>Štětí</a:t>
            </a:r>
            <a:r>
              <a:rPr lang="cs-CZ" b="1" dirty="0" smtClean="0"/>
              <a:t>, Ostrovní 300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Autor: </a:t>
            </a:r>
            <a:r>
              <a:rPr lang="cs-CZ" b="1" dirty="0" smtClean="0"/>
              <a:t>MGR. SOŇA KYSELOVÁ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Název materiálu: </a:t>
            </a:r>
            <a:br>
              <a:rPr lang="cs-CZ" dirty="0" smtClean="0"/>
            </a:br>
            <a:r>
              <a:rPr lang="cs-CZ" b="1" dirty="0"/>
              <a:t>VY_12_INOVACE_Z.8.A.02_prirodni_zdroje_cr</a:t>
            </a:r>
            <a:endParaRPr lang="cs-CZ" b="1" dirty="0" smtClean="0"/>
          </a:p>
          <a:p>
            <a:r>
              <a:rPr lang="cs-CZ" dirty="0" smtClean="0"/>
              <a:t>Název: PŘÍRODNÍ ZDROJE ČR</a:t>
            </a:r>
            <a:br>
              <a:rPr lang="cs-CZ" dirty="0" smtClean="0"/>
            </a:br>
            <a:r>
              <a:rPr lang="cs-CZ" dirty="0" smtClean="0"/>
              <a:t>Číslo operačního programu: </a:t>
            </a:r>
            <a:r>
              <a:rPr lang="cs-CZ" b="1" dirty="0" smtClean="0"/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/>
              <a:t>PRIMA ŠKOLA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428860" y="3500438"/>
            <a:ext cx="41658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PŘÍRODNÍ ZDROJE ČR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5984" y="5572140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b="1" u="sng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68605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Prezentace k opakování učiva zeměpisu v 8. ročníku</a:t>
            </a:r>
          </a:p>
          <a:p>
            <a:r>
              <a:rPr lang="cs-CZ" sz="2400" dirty="0" smtClean="0"/>
              <a:t>Téma: Česká vysočina</a:t>
            </a:r>
          </a:p>
          <a:p>
            <a:r>
              <a:rPr lang="cs-CZ" sz="2400" dirty="0" smtClean="0"/>
              <a:t>Cíl: upevnění některých pojmů z předešlé hodiny, porozumět textu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HAF, VLASTNĚ AHOJ!!!</a:t>
            </a:r>
            <a:endParaRPr lang="cs-CZ" dirty="0"/>
          </a:p>
        </p:txBody>
      </p:sp>
      <p:pic>
        <p:nvPicPr>
          <p:cNvPr id="1026" name="Picture 2" descr="D:\Pictures\DON\28-03-07_1842.jpg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 r="19488"/>
          <a:stretch>
            <a:fillRect/>
          </a:stretch>
        </p:blipFill>
        <p:spPr bwMode="auto">
          <a:xfrm>
            <a:off x="214282" y="2071678"/>
            <a:ext cx="3272007" cy="3048000"/>
          </a:xfrm>
          <a:prstGeom prst="rect">
            <a:avLst/>
          </a:prstGeom>
          <a:noFill/>
        </p:spPr>
      </p:pic>
      <p:sp>
        <p:nvSpPr>
          <p:cNvPr id="5" name="Obdélníkový popisek 4"/>
          <p:cNvSpPr/>
          <p:nvPr/>
        </p:nvSpPr>
        <p:spPr>
          <a:xfrm>
            <a:off x="3786182" y="2071678"/>
            <a:ext cx="5000660" cy="4000528"/>
          </a:xfrm>
          <a:prstGeom prst="wedgeRectCallout">
            <a:avLst>
              <a:gd name="adj1" fmla="val -61882"/>
              <a:gd name="adj2" fmla="val 10911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9058" y="2214554"/>
            <a:ext cx="4500594" cy="3785652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Já znám svou zahradu velmi dobře. Pamatuji si, kde mám misku s vodou i kam chodí ježek. Přesvědčíme se, jak jste si vy zapamatovali učivo o vzniku nádherné části naší vlasti, České vysočiny.</a:t>
            </a:r>
          </a:p>
          <a:p>
            <a:endParaRPr lang="cs-CZ" sz="2400" dirty="0"/>
          </a:p>
          <a:p>
            <a:r>
              <a:rPr lang="cs-CZ" sz="2400" dirty="0" smtClean="0">
                <a:solidFill>
                  <a:srgbClr val="FF0000"/>
                </a:solidFill>
              </a:rPr>
              <a:t>PŘEČTĚTE SI POZORNĚ NÁSLEDUJÍCÍ TEXT!</a:t>
            </a:r>
            <a:r>
              <a:rPr lang="cs-CZ" dirty="0" smtClean="0">
                <a:solidFill>
                  <a:srgbClr val="FF0000"/>
                </a:solidFill>
              </a:rPr>
              <a:t>!!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14282" y="5214950"/>
            <a:ext cx="30718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Foto: Mgr.  Soňa Kyselová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TEXT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800" dirty="0" smtClean="0"/>
              <a:t>Povrch České vysočiny se vyvíjel od prvohor</a:t>
            </a:r>
          </a:p>
          <a:p>
            <a:pPr algn="just"/>
            <a:r>
              <a:rPr lang="cs-CZ" sz="2800" dirty="0" smtClean="0"/>
              <a:t>V tomto období sopečnou činností vzniklo České středohoří</a:t>
            </a:r>
          </a:p>
          <a:p>
            <a:pPr algn="just"/>
            <a:r>
              <a:rPr lang="cs-CZ" sz="2800" dirty="0" smtClean="0"/>
              <a:t>V  druhohorách se v důsledku mořské záplavy utvářela Česká tabule</a:t>
            </a:r>
          </a:p>
          <a:p>
            <a:pPr algn="just"/>
            <a:r>
              <a:rPr lang="cs-CZ" sz="2800" dirty="0" smtClean="0"/>
              <a:t>Ze zbytků kapraďorostů, přesliček a plavuní vzniklo hnědé uh</a:t>
            </a:r>
            <a:r>
              <a:rPr lang="cs-CZ" sz="2400" dirty="0" smtClean="0"/>
              <a:t>lí</a:t>
            </a:r>
          </a:p>
          <a:p>
            <a:pPr algn="just"/>
            <a:endParaRPr lang="cs-CZ" sz="2400" dirty="0"/>
          </a:p>
          <a:p>
            <a:pPr algn="just"/>
            <a:endParaRPr lang="cs-CZ" sz="2400" dirty="0"/>
          </a:p>
          <a:p>
            <a:pPr algn="just"/>
            <a:endParaRPr lang="cs-CZ" sz="2400" dirty="0" smtClean="0"/>
          </a:p>
          <a:p>
            <a:pPr algn="just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u="sng" dirty="0" smtClean="0">
                <a:solidFill>
                  <a:srgbClr val="FF0000"/>
                </a:solidFill>
              </a:rPr>
              <a:t>ÚKOL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Tři  údaje v textu jsou chybné</a:t>
            </a:r>
          </a:p>
          <a:p>
            <a:r>
              <a:rPr lang="cs-CZ" sz="4400" dirty="0" smtClean="0"/>
              <a:t>Podtrhni je ve svém textu</a:t>
            </a:r>
          </a:p>
          <a:p>
            <a:r>
              <a:rPr lang="cs-CZ" sz="4400" dirty="0" smtClean="0"/>
              <a:t>Obsah vět změň tak, aby údaje byly pravdivé</a:t>
            </a:r>
          </a:p>
          <a:p>
            <a:r>
              <a:rPr lang="cs-CZ" sz="4400" dirty="0" smtClean="0"/>
              <a:t>Správné znění zapiš do sešitu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</a:rPr>
              <a:t>SPRÁVNÉ ZNĚNÍ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928802"/>
            <a:ext cx="8229600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Povrch České vysočiny se vyvíjel od </a:t>
            </a:r>
            <a:r>
              <a:rPr lang="cs-CZ" sz="3600" b="1" u="sng" dirty="0" smtClean="0">
                <a:solidFill>
                  <a:srgbClr val="0070C0"/>
                </a:solidFill>
              </a:rPr>
              <a:t>starohor.</a:t>
            </a:r>
          </a:p>
          <a:p>
            <a:r>
              <a:rPr lang="cs-CZ" sz="3600" dirty="0" smtClean="0"/>
              <a:t>České středohoří  vzniklo </a:t>
            </a:r>
            <a:r>
              <a:rPr lang="cs-CZ" sz="3600" b="1" u="sng" dirty="0" smtClean="0">
                <a:solidFill>
                  <a:schemeClr val="accent1"/>
                </a:solidFill>
              </a:rPr>
              <a:t>v třetihorách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Ze zbytků kapraďorostů, přesliček a plavuní vzniklo </a:t>
            </a:r>
            <a:r>
              <a:rPr lang="cs-CZ" sz="3600" b="1" u="sng" dirty="0" smtClean="0">
                <a:solidFill>
                  <a:schemeClr val="tx2"/>
                </a:solidFill>
              </a:rPr>
              <a:t>černé uhlí.</a:t>
            </a:r>
            <a:endParaRPr lang="cs-CZ" sz="3600" b="1" u="sng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6.bmp"/>
          <p:cNvPicPr>
            <a:picLocks noGrp="1" noChangeAspect="1"/>
          </p:cNvPicPr>
          <p:nvPr>
            <p:ph idx="1"/>
          </p:nvPr>
        </p:nvPicPr>
        <p:blipFill>
          <a:blip r:embed="rId2"/>
          <a:srcRect l="3543" t="1575" r="21850" b="3937"/>
          <a:stretch>
            <a:fillRect/>
          </a:stretch>
        </p:blipFill>
        <p:spPr>
          <a:xfrm>
            <a:off x="785786" y="1428736"/>
            <a:ext cx="2399296" cy="2279027"/>
          </a:xfrm>
        </p:spPr>
      </p:pic>
      <p:sp>
        <p:nvSpPr>
          <p:cNvPr id="5" name="Oválný popisek 4"/>
          <p:cNvSpPr/>
          <p:nvPr/>
        </p:nvSpPr>
        <p:spPr>
          <a:xfrm>
            <a:off x="4071934" y="1071546"/>
            <a:ext cx="4357718" cy="3714776"/>
          </a:xfrm>
          <a:prstGeom prst="wedgeEllipseCallout">
            <a:avLst>
              <a:gd name="adj1" fmla="val -80987"/>
              <a:gd name="adj2" fmla="val 17116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28662" y="3714752"/>
            <a:ext cx="199336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Foto: Mgr. Soňa Kyselová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14942" y="2071678"/>
            <a:ext cx="178595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A závěrem mám pro vás malý test i já!!!!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solidFill>
                  <a:srgbClr val="FF0000"/>
                </a:solidFill>
              </a:rPr>
              <a:t>DONŮV TEST – PRVNÍ TŘI SPRÁVNÍ ŘEŠITELÉ  ZÍSKÁVAJÍ PLUS </a:t>
            </a:r>
            <a:endParaRPr lang="cs-CZ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/>
              <a:t>Nejvyšší hora Jeseníků Praděd měří: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1992 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1591m</a:t>
            </a:r>
          </a:p>
          <a:p>
            <a:pPr marL="514350" indent="-514350" algn="just">
              <a:buAutoNum type="alphaLcParenR"/>
            </a:pPr>
            <a:r>
              <a:rPr lang="cs-CZ" dirty="0" smtClean="0"/>
              <a:t>1491m</a:t>
            </a:r>
            <a:endParaRPr lang="cs-CZ" dirty="0"/>
          </a:p>
        </p:txBody>
      </p:sp>
      <p:pic>
        <p:nvPicPr>
          <p:cNvPr id="4" name="il_fi" descr="http://www.fotozletadla.cz/files/album/AAMAPA/Praded/Praded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144000" y="6330000"/>
            <a:ext cx="792000" cy="52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14282" y="6215082"/>
            <a:ext cx="47198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3"/>
              </a:rPr>
              <a:t>http://zemekoule.rajce.idnes.cz/Praded/</a:t>
            </a:r>
            <a:r>
              <a:rPr lang="cs-CZ" dirty="0" smtClean="0"/>
              <a:t> - foto  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6.19796E-6 L -0.69305 -0.41974 " pathEditMode="relative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800" dirty="0" smtClean="0"/>
              <a:t>Materiál je určen k prezentaci na interaktivní tabuli</a:t>
            </a:r>
          </a:p>
          <a:p>
            <a:pPr algn="just"/>
            <a:r>
              <a:rPr lang="cs-CZ" sz="1800" dirty="0" smtClean="0"/>
              <a:t>Text na snímku č. 5 mají žáci souběžně k dispozici nakopírovaný</a:t>
            </a:r>
          </a:p>
          <a:p>
            <a:pPr algn="just"/>
            <a:r>
              <a:rPr lang="cs-CZ" sz="1800" dirty="0" smtClean="0"/>
              <a:t>Prezentace může posloužit jako forma opakování učiva minulé hodiny , cílem je ujasnění  a upevnění některých pojmů z textu</a:t>
            </a:r>
          </a:p>
          <a:p>
            <a:pPr algn="just"/>
            <a:r>
              <a:rPr lang="cs-CZ" sz="1800" dirty="0" smtClean="0"/>
              <a:t>Toto opakování je vhodné zařadit do úvodní  části hodiny</a:t>
            </a:r>
          </a:p>
          <a:p>
            <a:pPr algn="just"/>
            <a:r>
              <a:rPr lang="cs-CZ" sz="1800" dirty="0" smtClean="0"/>
              <a:t>Za správnou odpověď v závěrečném oddechovém textu je možné např. tři první luštitele ohodnotit; nedoporučuje se známkou ( úkol je snadný), ale jinou formou dle volby vyučujícího</a:t>
            </a:r>
          </a:p>
          <a:p>
            <a:pPr algn="just"/>
            <a:r>
              <a:rPr lang="cs-CZ" sz="1800" b="1" u="sng" dirty="0" smtClean="0"/>
              <a:t>Klíčová slova</a:t>
            </a:r>
            <a:r>
              <a:rPr lang="cs-CZ" sz="1800" dirty="0" smtClean="0"/>
              <a:t>: Česká vysočina, České středohoří, Česká tabule, černé a hnědé uhlí, starohory, prvohory, druhohory, třetihory</a:t>
            </a:r>
          </a:p>
          <a:p>
            <a:pPr algn="just"/>
            <a:r>
              <a:rPr lang="cs-CZ" sz="1800" b="1" u="sng" dirty="0" smtClean="0"/>
              <a:t>Inovace</a:t>
            </a:r>
            <a:r>
              <a:rPr lang="cs-CZ" sz="1800" dirty="0" smtClean="0"/>
              <a:t>: využití interaktivní tabule, upevnění pojmů zábavnou formou</a:t>
            </a:r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endParaRPr lang="cs-CZ" sz="1800" dirty="0" smtClean="0"/>
          </a:p>
          <a:p>
            <a:pPr algn="just">
              <a:buNone/>
            </a:pPr>
            <a:r>
              <a:rPr lang="cs-CZ" sz="1800" dirty="0" smtClean="0"/>
              <a:t>Mgr. Soňa Kyselová</a:t>
            </a:r>
            <a:endParaRPr lang="cs-CZ" sz="1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341</Words>
  <Application>Microsoft Office PowerPoint</Application>
  <PresentationFormat>Předvádění na obrazovce (4:3)</PresentationFormat>
  <Paragraphs>49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HAF, VLASTNĚ AHOJ!!!</vt:lpstr>
      <vt:lpstr>TEXT</vt:lpstr>
      <vt:lpstr>ÚKOL</vt:lpstr>
      <vt:lpstr>SPRÁVNÉ ZNĚNÍ</vt:lpstr>
      <vt:lpstr>Prezentace aplikace PowerPoint</vt:lpstr>
      <vt:lpstr>DONŮV TEST – PRVNÍ TŘI SPRÁVNÍ ŘEŠITELÉ  ZÍSKÁVAJÍ PLUS </vt:lpstr>
      <vt:lpstr>METODICKÝ NÁVOD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23</cp:revision>
  <dcterms:created xsi:type="dcterms:W3CDTF">2011-09-30T19:14:28Z</dcterms:created>
  <dcterms:modified xsi:type="dcterms:W3CDTF">2012-08-02T10:04:42Z</dcterms:modified>
</cp:coreProperties>
</file>