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4" r:id="rId4"/>
    <p:sldId id="260" r:id="rId5"/>
    <p:sldId id="256" r:id="rId6"/>
    <p:sldId id="258" r:id="rId7"/>
    <p:sldId id="265" r:id="rId8"/>
    <p:sldId id="259" r:id="rId9"/>
    <p:sldId id="261" r:id="rId10"/>
    <p:sldId id="262" r:id="rId11"/>
    <p:sldId id="263" r:id="rId12"/>
    <p:sldId id="25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6021-8D63-4E4B-9387-6D9C41CFDFB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A72A-B81B-4CE6-92D3-3C07310298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6021-8D63-4E4B-9387-6D9C41CFDFB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A72A-B81B-4CE6-92D3-3C07310298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6021-8D63-4E4B-9387-6D9C41CFDFB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A72A-B81B-4CE6-92D3-3C07310298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6021-8D63-4E4B-9387-6D9C41CFDFB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A72A-B81B-4CE6-92D3-3C07310298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6021-8D63-4E4B-9387-6D9C41CFDFB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A72A-B81B-4CE6-92D3-3C07310298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6021-8D63-4E4B-9387-6D9C41CFDFB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A72A-B81B-4CE6-92D3-3C07310298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6021-8D63-4E4B-9387-6D9C41CFDFB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A72A-B81B-4CE6-92D3-3C07310298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6021-8D63-4E4B-9387-6D9C41CFDFB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A72A-B81B-4CE6-92D3-3C07310298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6021-8D63-4E4B-9387-6D9C41CFDFB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A72A-B81B-4CE6-92D3-3C07310298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6021-8D63-4E4B-9387-6D9C41CFDFB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A72A-B81B-4CE6-92D3-3C07310298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6021-8D63-4E4B-9387-6D9C41CFDFB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A72A-B81B-4CE6-92D3-3C07310298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26021-8D63-4E4B-9387-6D9C41CFDFB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CA72A-B81B-4CE6-92D3-3C07310298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71500" y="428625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Jiří Svoboda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 52_INOVACE_2702_A.obyvatelstvo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Afrika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obyvatelstvo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1. 5.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15. 5.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Anotace :</a:t>
            </a:r>
          </a:p>
          <a:p>
            <a:pPr>
              <a:buNone/>
            </a:pPr>
            <a:r>
              <a:rPr lang="cs-CZ" b="1" dirty="0" smtClean="0"/>
              <a:t>Vkladatel :  Jiří Svoboda </a:t>
            </a:r>
          </a:p>
          <a:p>
            <a:pPr>
              <a:buNone/>
            </a:pPr>
            <a:r>
              <a:rPr lang="cs-CZ" b="1" dirty="0" smtClean="0"/>
              <a:t>Formát :   Prezentace Microsoft Office </a:t>
            </a:r>
            <a:r>
              <a:rPr lang="cs-CZ" b="1" dirty="0" err="1" smtClean="0"/>
              <a:t>Powerpoint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Výuková prezentace inovativně seznamuje žáky se základními informacemi o obyvatelstvu Afriky.</a:t>
            </a:r>
          </a:p>
          <a:p>
            <a:pPr>
              <a:buNone/>
            </a:pPr>
            <a:r>
              <a:rPr lang="cs-CZ" b="1" dirty="0" smtClean="0"/>
              <a:t>Názorným zpracováním motivuje a aktivizuje žáky. </a:t>
            </a:r>
          </a:p>
          <a:p>
            <a:pPr>
              <a:buNone/>
            </a:pPr>
            <a:r>
              <a:rPr lang="cs-CZ" b="1" dirty="0" smtClean="0"/>
              <a:t>Poznatky z ověřování :  obrazový materiál žákům velmi pomáhá k pochopení  probíraného učiva</a:t>
            </a:r>
          </a:p>
          <a:p>
            <a:pPr>
              <a:buNone/>
            </a:pPr>
            <a:r>
              <a:rPr lang="cs-CZ" b="1" dirty="0" smtClean="0"/>
              <a:t>Způsob použití :  datový projektor, interaktivní tabule (plátno) a osobní počítač </a:t>
            </a:r>
          </a:p>
          <a:p>
            <a:pPr>
              <a:buNone/>
            </a:pPr>
            <a:r>
              <a:rPr lang="cs-CZ" b="1" dirty="0" smtClean="0"/>
              <a:t>Ovládání : kliknutím dojde k animaci textu </a:t>
            </a:r>
          </a:p>
          <a:p>
            <a:pPr>
              <a:buNone/>
            </a:pPr>
            <a:r>
              <a:rPr lang="cs-CZ" b="1" dirty="0" smtClean="0"/>
              <a:t>Zařazení  :  Základní vzdělávání druhý stupeň » Člověk a příroda – zeměpis  6. - 7. </a:t>
            </a:r>
            <a:r>
              <a:rPr lang="cs-CZ" b="1" smtClean="0"/>
              <a:t>ročníku.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Šablona EU peníze školám ZŠ » Šablona V/2  Přírodní vědy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AFRIKA  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64360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b="1" dirty="0" smtClean="0"/>
              <a:t>Afrika je přezdívaná jako černý kontinent vzhledem ke složení obyvatelstva, kterého zde žije více než miliardu obyvatel (2009), což je 15% celkové populace Země, kteří žijí v 55 státech. Dle moderních poznatků je Afrika pravděpodobně kolébkou, odkud vzešel člověk. Obyvatelstvo Afriky jsou převážně černoši. Zimbabwe a Jihoafrická republika si udržují malé, ale významné menšiny bělochů a Asiatů. Státy v severní Africe mají arabské většiny.</a:t>
            </a:r>
          </a:p>
          <a:p>
            <a:pPr>
              <a:buNone/>
            </a:pPr>
            <a:r>
              <a:rPr lang="cs-CZ" b="1" dirty="0" smtClean="0"/>
              <a:t>Afrika je domovem celé škály různých náboženských skupin. Křesťanství a islám jsou výrazně zastoupeny v mnoha zemích, zatímco další země si udržují regionálně jedinečné kmenové zvyky a obyčeje.</a:t>
            </a:r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ČERNOŠI - Negroidní rasa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928669"/>
            <a:ext cx="4143404" cy="5524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4714876" y="1428736"/>
            <a:ext cx="407196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Negroidní rasa – patří do ní lidé označovaní jako černoši, černí či </a:t>
            </a:r>
            <a:r>
              <a:rPr lang="cs-CZ" sz="2800" b="1" dirty="0" err="1" smtClean="0"/>
              <a:t>negroidi</a:t>
            </a:r>
            <a:r>
              <a:rPr lang="cs-CZ" sz="2800" b="1" dirty="0" smtClean="0"/>
              <a:t>. Je to označení lidí typově podobných původnímu obyvatelstvu střední a jižní Afriky.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000107"/>
          </a:xfrm>
        </p:spPr>
        <p:txBody>
          <a:bodyPr/>
          <a:lstStyle/>
          <a:p>
            <a:r>
              <a:rPr lang="cs-CZ" b="1" dirty="0" smtClean="0"/>
              <a:t>ARABOVÉ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4282" y="5072074"/>
            <a:ext cx="8715436" cy="1785926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Arabové jsou etnická skupina semitského původu rozšířená především v severní Africe.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Většina Arabů se hlásí k islámu. 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928670"/>
            <a:ext cx="5129646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1714488"/>
            <a:ext cx="228869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BERBEŘI</a:t>
            </a:r>
            <a:endParaRPr lang="cs-CZ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857232"/>
            <a:ext cx="4183656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883669"/>
            <a:ext cx="4167190" cy="2974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500562" y="857232"/>
            <a:ext cx="44291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Berbeři - označení pro africké národy v severní Africe. V 7. století vlivem arabské migrace a v 11. století po vpádu beduínů byli zatlačeni do hornatého vnitrozemí a saharských oáz. 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2910" y="4500570"/>
            <a:ext cx="35719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Berbeři dnes žijí především v Maroku a v Alžírsku.</a:t>
            </a:r>
          </a:p>
          <a:p>
            <a:r>
              <a:rPr lang="cs-CZ" sz="2800" b="1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pPr algn="r"/>
            <a:r>
              <a:rPr lang="cs-CZ" b="1" dirty="0" smtClean="0"/>
              <a:t>TUAREGOVÉ</a:t>
            </a:r>
            <a:endParaRPr lang="cs-CZ" b="1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14844" y="3536134"/>
            <a:ext cx="4214874" cy="3161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57166"/>
            <a:ext cx="3071834" cy="3033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3428992" y="928670"/>
            <a:ext cx="57150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Tuaregové jsou jedním z berberských národů obývajících rozsáhlá území rozkládající se ve středozápadní části Sahary. Tvoří jej asi jeden a půl milionu osob jejichž hlavní obživou je kočovné pastevectví.</a:t>
            </a:r>
            <a:endParaRPr lang="cs-CZ" sz="2800" b="1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857628"/>
            <a:ext cx="4264920" cy="285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BEDUINI</a:t>
            </a:r>
            <a:endParaRPr lang="cs-CZ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857232"/>
            <a:ext cx="5214974" cy="3911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1071546"/>
            <a:ext cx="3357586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357158" y="4857760"/>
            <a:ext cx="51435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Beduíni jsou příslušníci arabských nomádských</a:t>
            </a:r>
            <a:r>
              <a:rPr lang="cs-CZ" sz="2400" b="1" dirty="0"/>
              <a:t> </a:t>
            </a:r>
            <a:r>
              <a:rPr lang="cs-CZ" sz="2400" b="1" dirty="0" smtClean="0"/>
              <a:t>kmenů obývajících převážně pouště. Za beduíny také někdy bývají označována nearabská kočovná etnika.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pPr algn="r"/>
            <a:r>
              <a:rPr lang="cs-CZ" b="1" dirty="0" smtClean="0"/>
              <a:t>KŘOVÁCI</a:t>
            </a:r>
            <a:endParaRPr lang="cs-CZ" b="1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785794"/>
            <a:ext cx="3857652" cy="5786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428736"/>
            <a:ext cx="4476781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500562" y="5143512"/>
            <a:ext cx="44291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Křováci</a:t>
            </a:r>
            <a:r>
              <a:rPr lang="cs-CZ" sz="2800" dirty="0" smtClean="0"/>
              <a:t>  </a:t>
            </a:r>
            <a:r>
              <a:rPr lang="cs-CZ" sz="2800" b="1" dirty="0" smtClean="0"/>
              <a:t>jsou původní obyvatelé jižní Afriky</a:t>
            </a:r>
            <a:r>
              <a:rPr lang="cs-CZ" sz="2800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PYGMEJOVÉ</a:t>
            </a:r>
            <a:endParaRPr lang="cs-CZ" b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7306" y="1928802"/>
            <a:ext cx="5341951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572132" y="1142984"/>
            <a:ext cx="35718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Pygmejové je termín používaný pro různé  etnické skupiny po celém světě, jejichž průměrná výška je neobvykle nízká. </a:t>
            </a:r>
            <a:r>
              <a:rPr lang="cs-CZ" sz="2800" b="1" dirty="0"/>
              <a:t>D</a:t>
            </a:r>
            <a:r>
              <a:rPr lang="cs-CZ" sz="2800" b="1" dirty="0" smtClean="0"/>
              <a:t>ospělí jedinci nevyrostou do výšky více než 150 cm. 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500174"/>
          </a:xfrm>
        </p:spPr>
        <p:txBody>
          <a:bodyPr/>
          <a:lstStyle/>
          <a:p>
            <a:r>
              <a:rPr lang="cs-CZ" b="1" dirty="0" smtClean="0"/>
              <a:t>AFRIKA  OBYVATELSTVO</a:t>
            </a:r>
            <a:br>
              <a:rPr lang="cs-CZ" b="1" dirty="0" smtClean="0"/>
            </a:br>
            <a:r>
              <a:rPr lang="cs-CZ" sz="2000" i="1" dirty="0" smtClean="0"/>
              <a:t>ZÁPIS DO SEŠITU</a:t>
            </a:r>
            <a:endParaRPr lang="cs-CZ" sz="20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357298"/>
            <a:ext cx="8929718" cy="550070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/>
              <a:t>AFRIKU OBÝVAJÍ PŘEVÁŽNĚ ČERNOŠI A JE PROTO NAZÝVÁNA  ČERNÝM SVĚTADÍLEM.</a:t>
            </a:r>
          </a:p>
          <a:p>
            <a:pPr>
              <a:buNone/>
            </a:pPr>
            <a:r>
              <a:rPr lang="cs-CZ" b="1" dirty="0" smtClean="0"/>
              <a:t>SEVER AFRIKY OBÝVAJÍ ARABOVÉ – TI PATŘÍ K BÍLÉ RASE. </a:t>
            </a:r>
          </a:p>
          <a:p>
            <a:pPr>
              <a:buNone/>
            </a:pPr>
            <a:r>
              <a:rPr lang="cs-CZ" b="1" dirty="0" smtClean="0"/>
              <a:t>BĚLOŠI TVOŘÍ VÝZNAMNOU MENŠINU V JIŽNÍ AFRICE. </a:t>
            </a:r>
          </a:p>
          <a:p>
            <a:pPr>
              <a:buNone/>
            </a:pPr>
            <a:r>
              <a:rPr lang="cs-CZ" b="1" dirty="0" smtClean="0"/>
              <a:t>AFRIKU OBÝVAJÍ TAKÉ ZNÁMNÉ ETNICKÉ SKUPINY – BERBEŘI, BEDUINI, TUAREGOVÉ, KŘOVÁCI …</a:t>
            </a:r>
          </a:p>
          <a:p>
            <a:pPr>
              <a:buNone/>
            </a:pPr>
            <a:r>
              <a:rPr lang="cs-CZ" b="1" dirty="0" smtClean="0"/>
              <a:t>VELKÝ VÝZNAM MÁ PRO OBYVATELE AFRIKY NÁBOŽENSTVÍ. NEJVÍCE SE HLÁSÍ KE KŘESŤANSTVÍ A ISLÁMU. MNOZÍ PRAKTIKUJÍ PŮVODNÍ PŘÍRODNÍ NÁBOŽENSTVÍ.</a:t>
            </a:r>
          </a:p>
          <a:p>
            <a:pPr>
              <a:buNone/>
            </a:pPr>
            <a:r>
              <a:rPr lang="cs-CZ" b="1" dirty="0" smtClean="0"/>
              <a:t>V AFRICE ŽIJE PŘES MILIARDU OBYVATEL.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429288"/>
          </a:xfrm>
        </p:spPr>
        <p:txBody>
          <a:bodyPr>
            <a:normAutofit fontScale="40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1.5.2012]. Dostupný na WWW: &lt;http://cs.wikipedia.org/wiki/Soubor:Arab_world.png&gt;.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1.5.2012]. Dostupný na WWW: &lt;http://cs.wikipedia.org/wiki/Soubor:BenALi_%28cropped%29.jpg&gt;.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1.5.2012]. Dostupný na WWW: &lt;http://cs.wikipedia.org/wiki/Soubor:Berbers.png&gt;.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DENNIS, David.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1.5.2012]. Dostupný na WWW: &lt;http://cs.wikipedia.org/wiki/Soubor:Berber_man_in_Morocco.jpg&gt;.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CHMOUEL.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1.5.2012]. Dostupný na WWW: &lt;http://cs.wikipedia.org/wiki/Soubor:Bedouin_Resting.jpg&gt;.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NICKFRASER.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1.5.2012]. Dostupný na WWW: &lt;http://cs.wikipedia.org/wiki/Soubor:Bedouinnasserwadirum.jpg&gt;.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1.5.2012]. Dostupný na WWW: &lt;http://cs.wikipedia.org/wiki/Soubor:Kenyan_man_2.jpg&gt;.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DVL2.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1.5.2012]. Dostupný na WWW: &lt;http://cs.wikipedia.org/wiki/Soubor:Botswana_051.jpg&gt;. </a:t>
            </a:r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PD-EIGEN.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1.5.2012]. Dostupný na WWW: &lt;http://cs.wikipedia.org/wiki/Soubor:Bosjesmannendorp.JPG&gt;.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PETHERAM, L..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1.5.2012]. Dostupný na WWW: &lt;http://cs.wikipedia.org/wiki/Soubor:DR_Congo_pygmy_family.jpg&gt;.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DEVOUARD, Florence. </a:t>
            </a:r>
            <a:r>
              <a:rPr lang="en-US" i="1" dirty="0" err="1" smtClean="0"/>
              <a:t>wikipedie</a:t>
            </a:r>
            <a:r>
              <a:rPr lang="en-US" dirty="0" smtClean="0"/>
              <a:t> [online]. [cit. 1.5.2012].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&lt;http://cs.wikipedia.org/wiki/Soubor:Targui.jpg&gt;. </a:t>
            </a:r>
            <a:r>
              <a:rPr lang="cs-CZ" dirty="0" smtClean="0"/>
              <a:t> </a:t>
            </a:r>
          </a:p>
          <a:p>
            <a:pPr>
              <a:buFont typeface="Wingdings" pitchFamily="2" charset="2"/>
              <a:buChar char="ü"/>
            </a:pPr>
            <a:r>
              <a:rPr lang="nl-NL" dirty="0" smtClean="0"/>
              <a:t>DINGEMANSE, Mark. </a:t>
            </a:r>
            <a:r>
              <a:rPr lang="nl-NL" i="1" dirty="0" smtClean="0"/>
              <a:t>wikipedie</a:t>
            </a:r>
            <a:r>
              <a:rPr lang="nl-NL" dirty="0" smtClean="0"/>
              <a:t> [online]. [cit. 1.5.2012]. Dostupný na WWW: &lt;http://cs.wikipedia.org/wiki/Soubor:Tuareg_area.png&gt;. </a:t>
            </a: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GROBE, H..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1.5.2012]. Dostupný na WWW: &lt;http://cs.wikipedia.org/wiki/Soubor:Mali1974-151_hg.jpg&gt;.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719</Words>
  <Application>Microsoft Office PowerPoint</Application>
  <PresentationFormat>Předvádění na obrazovce (4:3)</PresentationFormat>
  <Paragraphs>59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AFRIKA  OBYVATELSTVO</vt:lpstr>
      <vt:lpstr> ČERNOŠI - Negroidní rasa </vt:lpstr>
      <vt:lpstr>ARABOVÉ</vt:lpstr>
      <vt:lpstr>BERBEŘI</vt:lpstr>
      <vt:lpstr>TUAREGOVÉ</vt:lpstr>
      <vt:lpstr>BEDUINI</vt:lpstr>
      <vt:lpstr>KŘOVÁCI</vt:lpstr>
      <vt:lpstr>PYGMEJOVÉ</vt:lpstr>
      <vt:lpstr>AFRIKA  OBYVATELSTVO ZÁPIS DO SEŠITU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AFRIKA  OBYVATELSTVO</dc:title>
  <dc:creator>ucitel</dc:creator>
  <cp:lastModifiedBy>ucitel</cp:lastModifiedBy>
  <cp:revision>19</cp:revision>
  <dcterms:created xsi:type="dcterms:W3CDTF">2012-05-01T17:13:26Z</dcterms:created>
  <dcterms:modified xsi:type="dcterms:W3CDTF">2012-06-27T18:53:34Z</dcterms:modified>
</cp:coreProperties>
</file>