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handoutMasterIdLst>
    <p:handoutMasterId r:id="rId7"/>
  </p:handoutMasterIdLst>
  <p:sldIdLst>
    <p:sldId id="275" r:id="rId2"/>
    <p:sldId id="273" r:id="rId3"/>
    <p:sldId id="272" r:id="rId4"/>
    <p:sldId id="274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FF00"/>
    <a:srgbClr val="FF0066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90969" autoAdjust="0"/>
  </p:normalViewPr>
  <p:slideViewPr>
    <p:cSldViewPr>
      <p:cViewPr varScale="1">
        <p:scale>
          <a:sx n="47" d="100"/>
          <a:sy n="47" d="100"/>
        </p:scale>
        <p:origin x="-65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B908311-02DB-4364-91DE-57461A3BD809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6F395FE1-8BB8-425F-BD51-BB5D06149B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1791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5D07450-41DB-4006-9C6D-8947788FCA08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D7A1E8A7-A348-4EC2-9A8C-CED636A8A1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22970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E7396AA9-0926-4E49-9552-2D8145BA104C}" type="slidenum">
              <a:rPr lang="cs-CZ" sz="1200" smtClean="0"/>
              <a:pPr eaLnBrk="1" hangingPunct="1"/>
              <a:t>3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8D7AE779-26CF-43C9-B69B-845F8B05A6CB}" type="slidenum">
              <a:rPr lang="cs-CZ" sz="1200" smtClean="0"/>
              <a:pPr eaLnBrk="1" hangingPunct="1"/>
              <a:t>4</a:t>
            </a:fld>
            <a:endParaRPr lang="cs-CZ" sz="12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CA82C2-4BCA-4DE7-9703-9F911DC345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3225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199A9-107B-4B21-9691-A93BB7ABA9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794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C144CD-868E-426A-9C01-C34125F20B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21791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AD8F34-9BF3-48AB-B8AC-8FA5984B54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787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E4F060-C4CF-43CF-9244-51878C2538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711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8EC37D-F8D9-4744-A276-277472F15B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372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93E5F7-0F55-42F1-B76F-17F5BA047A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691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D36A70-3BA8-419C-A69F-B21128BC9D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401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414E75-9C46-4967-8A17-7D48A11FA9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5388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93E299-A0D9-494F-B92B-11D1641879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681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1E6E97-5E2D-4522-B5B0-427C71082C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4698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1C3BA9-6B21-44D5-BC75-5A643BA017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0280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D51DAC-0F82-46BC-BE65-57B06FC2AB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4892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9C6887F7-0518-47AD-B4CD-D1E8E0E344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VY_32_INOVACE_26A_Násobení racionálních čísel   1A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84213" y="1052513"/>
            <a:ext cx="7773987" cy="2547937"/>
          </a:xfrm>
        </p:spPr>
        <p:txBody>
          <a:bodyPr/>
          <a:lstStyle/>
          <a:p>
            <a:r>
              <a:rPr lang="cs-CZ" b="1" smtClean="0">
                <a:solidFill>
                  <a:srgbClr val="FF66FF"/>
                </a:solidFill>
              </a:rPr>
              <a:t>Násobení racionálních </a:t>
            </a:r>
            <a:br>
              <a:rPr lang="cs-CZ" b="1" smtClean="0">
                <a:solidFill>
                  <a:srgbClr val="FF66FF"/>
                </a:solidFill>
              </a:rPr>
            </a:br>
            <a:r>
              <a:rPr lang="cs-CZ" b="1" smtClean="0">
                <a:solidFill>
                  <a:srgbClr val="FF66FF"/>
                </a:solidFill>
              </a:rPr>
              <a:t>čísel – 1 - A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Připrav si tabulku o 4 sloupcích </a:t>
            </a:r>
          </a:p>
          <a:p>
            <a:r>
              <a:rPr lang="cs-CZ" smtClean="0"/>
              <a:t>a 5 řádkách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4249738" cy="2989264"/>
        </p:xfrm>
        <a:graphic>
          <a:graphicData uri="http://schemas.openxmlformats.org/drawingml/2006/table">
            <a:tbl>
              <a:tblPr/>
              <a:tblGrid>
                <a:gridCol w="847854"/>
                <a:gridCol w="847854"/>
                <a:gridCol w="847854"/>
                <a:gridCol w="847854"/>
                <a:gridCol w="858322"/>
              </a:tblGrid>
              <a:tr h="4572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.</a:t>
                      </a:r>
                    </a:p>
                  </a:txBody>
                  <a:tcPr marL="91454" marR="9145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</a:t>
                      </a:r>
                    </a:p>
                  </a:txBody>
                  <a:tcPr marL="91454" marR="9145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</a:t>
                      </a:r>
                    </a:p>
                  </a:txBody>
                  <a:tcPr marL="91454" marR="9145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</a:t>
                      </a:r>
                    </a:p>
                  </a:txBody>
                  <a:tcPr marL="91454" marR="9145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54" marR="9145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</a:t>
                      </a:r>
                    </a:p>
                  </a:txBody>
                  <a:tcPr marL="91454" marR="9145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54" marR="9145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54" marR="9145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54" marR="9145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 3</a:t>
                      </a:r>
                    </a:p>
                  </a:txBody>
                  <a:tcPr marL="91454" marR="9145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54" marR="9145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54" marR="9145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54" marR="9145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</a:t>
                      </a:r>
                    </a:p>
                  </a:txBody>
                  <a:tcPr marL="91454" marR="9145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54" marR="9145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54" marR="9145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54" marR="9145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</a:t>
                      </a:r>
                    </a:p>
                  </a:txBody>
                  <a:tcPr marL="91454" marR="9145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54" marR="9145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54" marR="9145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54" marR="9145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9312"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54" marR="9145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4238625" cy="2989264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</a:tblGrid>
              <a:tr h="4572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.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 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24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28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 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 18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21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 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 35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 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9312"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316</TotalTime>
  <Words>69</Words>
  <Application>Microsoft Office PowerPoint</Application>
  <PresentationFormat>Předvádění na obrazovce (4:3)</PresentationFormat>
  <Paragraphs>37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Default Design</vt:lpstr>
      <vt:lpstr>VY_32_INOVACE_26A_Násobení racionálních čísel   1A</vt:lpstr>
      <vt:lpstr>Násobení racionálních  čísel – 1 - A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114</cp:revision>
  <dcterms:created xsi:type="dcterms:W3CDTF">2003-11-19T14:30:33Z</dcterms:created>
  <dcterms:modified xsi:type="dcterms:W3CDTF">2011-05-03T21:41:15Z</dcterms:modified>
</cp:coreProperties>
</file>