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6" r:id="rId5"/>
    <p:sldId id="260" r:id="rId6"/>
    <p:sldId id="262" r:id="rId7"/>
    <p:sldId id="263" r:id="rId8"/>
    <p:sldId id="264" r:id="rId9"/>
    <p:sldId id="258" r:id="rId10"/>
    <p:sldId id="25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C8372-5BFC-4E40-AE43-C332EB20CA0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364CB-A83E-49A2-8828-59D9BD08D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71472" y="357166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52_INOVACE_3602_T.oceán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Tichý oceán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21.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19.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Tichém oceánu.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TICHÝ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643998" cy="592935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ROZLOHA  165 milionů km</a:t>
            </a:r>
            <a:r>
              <a:rPr lang="cs-CZ" b="1" baseline="30000" dirty="0" smtClean="0"/>
              <a:t>2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ROZLOHOU JE TO NEJVĚTŠÍ OCEÁN ZEMĚ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ROZKLÁDÁ SE MEZI ASIÍ, AMERIKOU a AUSTRÁLIÍ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SOUSEDÍ SE VŠEMI OCEÁNY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PROCHÁZÍ JÍM ROVNÍK</a:t>
            </a:r>
            <a:endParaRPr lang="cs-CZ" b="1" dirty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POPRVE JEJ PROPLUL a POJMENOVAL FERNANDO de MAGALHAES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"/>
            <a:ext cx="7772400" cy="928669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TICHÝ OCEÁN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928670"/>
            <a:ext cx="5500726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571472" y="1285860"/>
            <a:ext cx="2143140" cy="71438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ASIE   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57158" y="4286256"/>
            <a:ext cx="2143140" cy="71438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r>
              <a:rPr lang="cs-CZ" sz="2800" b="1" dirty="0" smtClean="0">
                <a:solidFill>
                  <a:schemeClr val="tx1"/>
                </a:solidFill>
              </a:rPr>
              <a:t>AUSTRALIE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142976" y="5786454"/>
            <a:ext cx="2428892" cy="785818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r>
              <a:rPr lang="cs-CZ" sz="2800" b="1" dirty="0" smtClean="0">
                <a:solidFill>
                  <a:schemeClr val="tx1"/>
                </a:solidFill>
              </a:rPr>
              <a:t>ANTARKTIDA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7000860" y="4000504"/>
            <a:ext cx="2143140" cy="714380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AMERIKA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786446" y="5715016"/>
            <a:ext cx="2714644" cy="714380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JIŽNÍ OCEÁN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4500562" y="1071546"/>
            <a:ext cx="3357586" cy="714380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SEVERNÍ L. OCEÁN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Podnadpis 10"/>
          <p:cNvSpPr>
            <a:spLocks noGrp="1"/>
          </p:cNvSpPr>
          <p:nvPr>
            <p:ph type="subTitle" idx="1"/>
          </p:nvPr>
        </p:nvSpPr>
        <p:spPr>
          <a:xfrm>
            <a:off x="6572264" y="2643182"/>
            <a:ext cx="2571736" cy="785818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5000" lnSpcReduction="20000"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ATLANTSKÝ O.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214282" y="5072074"/>
            <a:ext cx="2214578" cy="7143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INDICKÝ O.   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86116" y="3429000"/>
            <a:ext cx="264320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TICHÝ OCEÁN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b="1" dirty="0" smtClean="0"/>
              <a:t>Trasa plavby Fernãa de Magalhães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714488"/>
            <a:ext cx="9198349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7161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Victoria, 90 tun, 42 mužů, jako jediná z pěti lodí výpravy </a:t>
            </a:r>
            <a:r>
              <a:rPr lang="pt-BR" sz="3200" b="1" dirty="0" smtClean="0"/>
              <a:t>Fernãa de Magalhães</a:t>
            </a:r>
            <a:r>
              <a:rPr lang="cs-CZ" sz="3200" b="1" dirty="0" smtClean="0"/>
              <a:t>e</a:t>
            </a:r>
            <a:r>
              <a:rPr lang="pt-BR" sz="3200" b="1" dirty="0" smtClean="0"/>
              <a:t> </a:t>
            </a:r>
            <a:r>
              <a:rPr lang="cs-CZ" sz="3200" b="1" dirty="0" smtClean="0"/>
              <a:t>obeplula zeměkouli</a:t>
            </a:r>
            <a:endParaRPr lang="cs-CZ" sz="32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1497502"/>
            <a:ext cx="5357850" cy="51597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1928802"/>
            <a:ext cx="3000396" cy="3717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b="1" dirty="0" smtClean="0"/>
              <a:t>Havajské ostrovy – ráj pro turisty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142984"/>
            <a:ext cx="5619789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3643314"/>
            <a:ext cx="5357810" cy="3214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1142984"/>
            <a:ext cx="3071802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pPr algn="r"/>
            <a:r>
              <a:rPr lang="cs-CZ" b="1" dirty="0" smtClean="0"/>
              <a:t>PAPUÁNEC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-535783"/>
            <a:ext cx="4929190" cy="7393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4929198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TICHÝ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5786478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VYPIŠ OKRAJOVÁ MOŘE :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u="sng" dirty="0" smtClean="0"/>
              <a:t>VYPIŠ POLOOSTROVY A OSTROVY :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u="sng" dirty="0" smtClean="0"/>
              <a:t>NAPIŠ VYUŽITÍ TICHÉHO OCEÁNU :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TICHÝ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u="sng" dirty="0" smtClean="0"/>
              <a:t>OKRAJOVÁ MOŘE :</a:t>
            </a:r>
          </a:p>
          <a:p>
            <a:pPr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BERINGOVO, TASMANOVO, ARAFURSKÉ, JIHOČÍNSKÉ, FILIPÍNSKÉ, VÝCHODOČÍNSKÉ, ŽLUTÉ, OCHOTSKÉ,...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u="sng" dirty="0" smtClean="0"/>
              <a:t>POLOOSTROVY A OSTROVY :</a:t>
            </a:r>
          </a:p>
          <a:p>
            <a:pPr>
              <a:buNone/>
            </a:pPr>
            <a:r>
              <a:rPr lang="cs-CZ" u="sng" smtClean="0">
                <a:solidFill>
                  <a:srgbClr val="0070C0"/>
                </a:solidFill>
              </a:rPr>
              <a:t>POLOOSTROVY</a:t>
            </a:r>
            <a:r>
              <a:rPr lang="cs-CZ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: ALJAŠKA,KALIFORNSKÝ, ZADNÍ INDIE ,KOREJSKÝ, KAMČATKA, …</a:t>
            </a:r>
          </a:p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OSTROVY : </a:t>
            </a:r>
            <a:r>
              <a:rPr lang="cs-CZ" dirty="0" smtClean="0">
                <a:solidFill>
                  <a:srgbClr val="0070C0"/>
                </a:solidFill>
              </a:rPr>
              <a:t>ALEUTY, HAVAJSKÉ, GALAPAGY, NOVÝ ZELAND, SUMATRA,NOVÁ GUINEA, FILIPINY, TAIWAN, JAPONSKÉ, KURILSKÉ, SACHALIN,…  </a:t>
            </a:r>
          </a:p>
          <a:p>
            <a:pPr>
              <a:buNone/>
            </a:pPr>
            <a:r>
              <a:rPr lang="cs-CZ" u="sng" dirty="0" smtClean="0"/>
              <a:t>VYUŽITÍ TICHÉHO OCEÁNU :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TĚŽBA ROPY a SUROVIN, PŘEPRAVA ZBOŽÍ, RYBOLOV, REKREACE, VÝZKUM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21.2.2012]. Dostupný na WWW: &lt;http://cs.wikipedia.org/wiki/Soubor:Magellan-Map-En.png&gt;.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ORTELIUS.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21.2.2012]. Dostupný na WWW: &lt;http://cs.wikipedia.org/wiki/Soubor:Detail_from_a_map_of_Ortelius_-_Magellan%27s_ship_Victoria.png&gt;. 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21.2.2012]. Dostupný na WWW: &lt;http://cs.wikipedia.org/wiki/Soubor:Ferdinand_Magellan.jpg&gt;.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OSWALD, Michael.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21.2.2012]. Dostupný na WWW: &lt;http://cs.wikipedia.org/wiki/Soubor:Kihei_coast.jpg&gt;.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SILVER, </a:t>
            </a:r>
            <a:r>
              <a:rPr lang="cs-CZ" dirty="0" err="1" smtClean="0"/>
              <a:t>Julisu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21.2.2012]. Dostupný na WWW: &lt;http://cs.wikipedia.org/wiki/Soubor:Big08.jpg&gt;.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SILVER, </a:t>
            </a:r>
            <a:r>
              <a:rPr lang="cs-CZ" dirty="0" err="1" smtClean="0"/>
              <a:t>Julisu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21.2.2012]. Dostupný na WWW: &lt;http://cs.wikipedia.org/wiki/Soubor:Big03.jpg&gt;.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NOMADTALES.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21.2.2012</a:t>
            </a:r>
            <a:r>
              <a:rPr lang="cs-CZ" dirty="0" smtClean="0"/>
              <a:t>]. Dostupný na WWW: &lt;http://cs.wikipedia.org/wiki/Soubor:Huli_wigman.jpg&gt;.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412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TICHÝ OCEÁN</vt:lpstr>
      <vt:lpstr>TICHÝ OCEÁN</vt:lpstr>
      <vt:lpstr>Trasa plavby Fernãa de Magalhães</vt:lpstr>
      <vt:lpstr>Victoria, 90 tun, 42 mužů, jako jediná z pěti lodí výpravy Fernãa de Magalhãese obeplula zeměkouli</vt:lpstr>
      <vt:lpstr>Havajské ostrovy – ráj pro turisty</vt:lpstr>
      <vt:lpstr>PAPUÁNEC</vt:lpstr>
      <vt:lpstr>TICHÝ OCEÁN</vt:lpstr>
      <vt:lpstr>TICHÝ OCEÁN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TICHÝ OCEÁN</dc:title>
  <dc:creator>ucitel</dc:creator>
  <cp:lastModifiedBy>ucitel</cp:lastModifiedBy>
  <cp:revision>21</cp:revision>
  <dcterms:created xsi:type="dcterms:W3CDTF">2012-04-09T08:51:22Z</dcterms:created>
  <dcterms:modified xsi:type="dcterms:W3CDTF">2012-06-27T18:55:02Z</dcterms:modified>
</cp:coreProperties>
</file>