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E87807-4B5B-4E7F-822B-38D22B2DF1A9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697D79-64E9-411E-BCCB-30C226143B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79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CEF71F4-E65D-4B9C-9359-5064F5A6F561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0713173-B093-4C39-9755-F1966FB636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8/Milleschau-WJP-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illeschau-WJP-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43108" y="500042"/>
            <a:ext cx="45720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VY_12_INOVACE_Z.8.A.07_prirodni_pomery_cr_povrch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9.11.2011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POVRCH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projektu: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PRIMA ŠKOLA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57422" y="428625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 POVRCH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50006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Zeměpis 8. ročník</a:t>
            </a:r>
          </a:p>
          <a:p>
            <a:r>
              <a:rPr lang="cs-CZ" dirty="0" smtClean="0"/>
              <a:t>Opakování učiva o pohraničních pohořích</a:t>
            </a:r>
          </a:p>
          <a:p>
            <a:r>
              <a:rPr lang="cs-CZ" dirty="0" smtClean="0"/>
              <a:t>Orientace v textu</a:t>
            </a:r>
          </a:p>
          <a:p>
            <a:r>
              <a:rPr lang="cs-CZ" dirty="0" smtClean="0"/>
              <a:t>Poznávání regionu</a:t>
            </a: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untitled 4.bmp"/>
          <p:cNvPicPr>
            <a:picLocks noChangeAspect="1"/>
          </p:cNvPicPr>
          <p:nvPr/>
        </p:nvPicPr>
        <p:blipFill>
          <a:blip r:embed="rId2"/>
          <a:srcRect t="10236" r="18898" b="11811"/>
          <a:stretch>
            <a:fillRect/>
          </a:stretch>
        </p:blipFill>
        <p:spPr>
          <a:xfrm>
            <a:off x="214282" y="553303"/>
            <a:ext cx="3581513" cy="2581820"/>
          </a:xfrm>
          <a:prstGeom prst="rect">
            <a:avLst/>
          </a:prstGeom>
        </p:spPr>
      </p:pic>
      <p:sp>
        <p:nvSpPr>
          <p:cNvPr id="9" name="Zaoblený obdélníkový popisek 8"/>
          <p:cNvSpPr/>
          <p:nvPr/>
        </p:nvSpPr>
        <p:spPr>
          <a:xfrm>
            <a:off x="4429124" y="642918"/>
            <a:ext cx="3214710" cy="5214974"/>
          </a:xfrm>
          <a:prstGeom prst="wedgeRoundRectCallout">
            <a:avLst>
              <a:gd name="adj1" fmla="val -118469"/>
              <a:gd name="adj2" fmla="val -22386"/>
              <a:gd name="adj3" fmla="val 16667"/>
            </a:avLst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3438" y="1214422"/>
            <a:ext cx="2928958" cy="34778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Haf, čau – vlastně ahoj, abychom nezapomněli…. Jak vidíte, já se dnes velmi dobře bavím!!! Vy si dnes zopakujete učivo o některých pohraničních pohořích  a já doufám, že vás to bude bavit stejně jako mě trhání polštáře!</a:t>
            </a:r>
            <a:endParaRPr lang="cs-CZ" sz="20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ÚKOL č.1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Názvy tří pohoří se ukryly do následujících vět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Ve svém pracovním listu názvy pohoří podtrhněte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Vypište je a doplňte nejvyšší vrcholy těchto hor a jejich nadmořskou výšku</a:t>
            </a: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32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TEXT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Všechny táborníky k ránu probudil šum a vanutí větru.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Západočeský lesnatý povrch ukrývá mnoho krás přírody.</a:t>
            </a:r>
          </a:p>
          <a:p>
            <a:pPr algn="just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K tiché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Želmíře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a k rušné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Horymíře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putovaly pro jejich věštby stovky poutníků</a:t>
            </a:r>
          </a:p>
          <a:p>
            <a:pPr>
              <a:buNone/>
            </a:pPr>
            <a:endParaRPr lang="cs-CZ" sz="3200" b="1" u="sng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ŘEŠENÍ</a:t>
            </a:r>
            <a:endParaRPr lang="cs-CZ" sz="4400" b="1" u="sng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643050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Všechny táborníky k ránu probudil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šum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a va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nutí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větru.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Západo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český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les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natý povrch ukrývá mnoho krás přírody.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K tiché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Želmíře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a </a:t>
            </a:r>
            <a:r>
              <a:rPr lang="cs-CZ" b="1" u="sng" dirty="0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k rušné </a:t>
            </a:r>
            <a:r>
              <a:rPr lang="cs-CZ" b="1" u="sng" dirty="0" err="1" smtClean="0">
                <a:solidFill>
                  <a:srgbClr val="92D050"/>
                </a:solidFill>
                <a:latin typeface="Calibri" pitchFamily="34" charset="0"/>
                <a:cs typeface="Calibri" pitchFamily="34" charset="0"/>
              </a:rPr>
              <a:t>Hory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míře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putovaly pro jejich věštby stovky poutníků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ŠUMAVA – PLECHÝ – 1378m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ČESKÝ LES – ČERCHOV – 1041m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KRUŠNÉ HORY – KLÍNOVEC – 1243m</a:t>
            </a:r>
            <a:endParaRPr lang="cs-CZ" dirty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DONŮV ÚKOL </a:t>
            </a:r>
            <a:endParaRPr lang="cs-CZ" sz="4400" dirty="0"/>
          </a:p>
        </p:txBody>
      </p:sp>
      <p:pic>
        <p:nvPicPr>
          <p:cNvPr id="4" name="Obrázek 3" descr="8.bmp"/>
          <p:cNvPicPr>
            <a:picLocks noChangeAspect="1"/>
          </p:cNvPicPr>
          <p:nvPr/>
        </p:nvPicPr>
        <p:blipFill>
          <a:blip r:embed="rId2"/>
          <a:srcRect t="17325"/>
          <a:stretch>
            <a:fillRect/>
          </a:stretch>
        </p:blipFill>
        <p:spPr>
          <a:xfrm>
            <a:off x="6072198" y="1285860"/>
            <a:ext cx="2224800" cy="2142840"/>
          </a:xfrm>
          <a:prstGeom prst="rect">
            <a:avLst/>
          </a:prstGeom>
        </p:spPr>
      </p:pic>
      <p:sp>
        <p:nvSpPr>
          <p:cNvPr id="5" name="Zaoblený obdélníkový popisek 4"/>
          <p:cNvSpPr/>
          <p:nvPr/>
        </p:nvSpPr>
        <p:spPr>
          <a:xfrm>
            <a:off x="2214546" y="1785926"/>
            <a:ext cx="3214710" cy="4000528"/>
          </a:xfrm>
          <a:prstGeom prst="wedgeRoundRectCallout">
            <a:avLst>
              <a:gd name="adj1" fmla="val 102901"/>
              <a:gd name="adj2" fmla="val -23477"/>
              <a:gd name="adj3" fmla="val 16667"/>
            </a:avLst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3174" y="2000240"/>
            <a:ext cx="2571768" cy="2585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Závěrem něco  o něčem z našeho kraje.  Určitě všichni poznáte horu na následujícím snímku. Ve svých pracovních listech doplňte požadované údaje. Můžete použít mapu nebo internet. Hodně štěstí! </a:t>
            </a:r>
            <a:r>
              <a:rPr lang="cs-CZ" dirty="0" smtClean="0">
                <a:latin typeface="Calibri" pitchFamily="34" charset="0"/>
                <a:cs typeface="Calibri" pitchFamily="34" charset="0"/>
                <a:sym typeface="Wingdings" pitchFamily="2" charset="2"/>
              </a:rPr>
              <a:t>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illeschau-WJP-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85728"/>
            <a:ext cx="8409161" cy="550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42976" y="5643578"/>
            <a:ext cx="1656223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MILEŠOVKA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785794"/>
            <a:ext cx="7467600" cy="4873752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MILEŠOVKA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Nejvyšší vrchol pohoří: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Nadmořská výška: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Původ pohoří podle vzniku: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 jaké světové straně od našeho města se nachází: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Jaký objekt se nachází na jejím vrcholu: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Obrázek 3" descr="http://upload.wikimedia.org/wikipedia/commons/a/a6/Mile%C5%A1ovka-meteorologick%C3%A1_stani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3929066"/>
            <a:ext cx="2947150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řešení</a:t>
            </a:r>
            <a:endParaRPr lang="cs-CZ" sz="4400" b="1" u="sng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MILEŠOVKA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Nejvyšší vrchol pohoří: </a:t>
            </a:r>
            <a:r>
              <a:rPr lang="cs-CZ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ČESKÉ STŘEDOHOŘÍ</a:t>
            </a:r>
            <a:endParaRPr lang="cs-CZ" dirty="0" smtClean="0">
              <a:solidFill>
                <a:schemeClr val="accent3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Nadmořská výška: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836,5m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Původ pohoří podle vzniku: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SOPEČNÝ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Na jaké světové straně od našeho města se nachází: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SZ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Jaký objekt se nachází na jejím vrcholu: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METEOROLOGICKÁ STANICE</a:t>
            </a:r>
          </a:p>
          <a:p>
            <a:endParaRPr lang="cs-CZ" dirty="0" smtClean="0">
              <a:solidFill>
                <a:schemeClr val="accent3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METODICKÝ NÁVOD</a:t>
            </a:r>
            <a:endParaRPr lang="cs-CZ" b="1" u="sng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 obsah prezentace lze použít v úvodu hodiny, slouží k zopakování učiva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Žáci plní úkol ve svých pracovních listech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Kontrola je provedena na projektoru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Druhá část slouží k poznání regionu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Žáci mohou použít mapy nebo si vyhledat údaje na internetu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První  3 úspěšné řešitele je možné odměnit nějakou lehčí formou klasifikace ( např. +, za pět + jednička)</a:t>
            </a:r>
          </a:p>
          <a:p>
            <a:r>
              <a:rPr lang="cs-CZ" sz="2000" b="1" u="sng" dirty="0" smtClean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: Šumava, Český les, České středohoří, nadmořská výška, severozápad, meteorologická stanice</a:t>
            </a:r>
          </a:p>
          <a:p>
            <a:r>
              <a:rPr lang="cs-CZ" sz="2000" b="1" u="sng" dirty="0" smtClean="0">
                <a:latin typeface="Calibri" pitchFamily="34" charset="0"/>
                <a:cs typeface="Calibri" pitchFamily="34" charset="0"/>
              </a:rPr>
              <a:t>Inovace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– upevnění poznatků samostatnou prací, zábavné prvky, vyhledávání na PC, práce na interaktivní tabuli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POUŽITÉ ZDROJE</a:t>
            </a:r>
            <a:endParaRPr lang="cs-CZ" sz="2800" b="1" u="sng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357298"/>
            <a:ext cx="7467600" cy="5159504"/>
          </a:xfrm>
        </p:spPr>
        <p:txBody>
          <a:bodyPr>
            <a:normAutofit/>
          </a:bodyPr>
          <a:lstStyle/>
          <a:p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274320" lvl="8" indent="-274320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lang="cs-CZ" sz="2000" b="1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Sn.č</a:t>
            </a:r>
            <a:r>
              <a:rPr lang="cs-CZ" sz="20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3 a 6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– foto: soukromý archiv autorky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S.č.7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–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Walter.J.Pilsak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0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[2011-11-08].Dostupné na www: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&lt;h</a:t>
            </a:r>
            <a:r>
              <a:rPr lang="cs-CZ" sz="2000" u="sng" dirty="0" smtClean="0">
                <a:latin typeface="Calibri" pitchFamily="34" charset="0"/>
                <a:cs typeface="Calibri" pitchFamily="34" charset="0"/>
                <a:hlinkClick r:id="rId2"/>
              </a:rPr>
              <a:t>ttp://cs.wikipedia.org/wiki/Soubor:Milleschau-WJP-1.jpg</a:t>
            </a: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&gt;</a:t>
            </a:r>
          </a:p>
          <a:p>
            <a:r>
              <a:rPr lang="cs-CZ" sz="2000" b="1" dirty="0" smtClean="0">
                <a:latin typeface="Calibri" pitchFamily="34" charset="0"/>
                <a:cs typeface="Calibri" pitchFamily="34" charset="0"/>
              </a:rPr>
              <a:t>Sn.č.8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–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Šjů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0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20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[2011 – 11 –08]. Dostupné na www:</a:t>
            </a:r>
            <a:endParaRPr lang="cs-CZ" sz="2000" dirty="0" smtClean="0"/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&lt;http://cs.wikipedia.org/wiki/Soubor:Mile%C5%A1ovka-meteorologick%C3%A1_stanice.jpg&gt;</a:t>
            </a:r>
          </a:p>
          <a:p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8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193</TotalTime>
  <Words>437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ANOTACE</vt:lpstr>
      <vt:lpstr>Prezentace aplikace PowerPoint</vt:lpstr>
      <vt:lpstr>ÚKOL č.1</vt:lpstr>
      <vt:lpstr>ŘEŠENÍ</vt:lpstr>
      <vt:lpstr>DONŮV ÚKOL </vt:lpstr>
      <vt:lpstr>Prezentace aplikace PowerPoint</vt:lpstr>
      <vt:lpstr>Prezentace aplikace PowerPoint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28</cp:revision>
  <dcterms:created xsi:type="dcterms:W3CDTF">2011-11-08T18:21:03Z</dcterms:created>
  <dcterms:modified xsi:type="dcterms:W3CDTF">2012-08-02T10:12:01Z</dcterms:modified>
</cp:coreProperties>
</file>