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8" r:id="rId4"/>
    <p:sldId id="257" r:id="rId5"/>
    <p:sldId id="260" r:id="rId6"/>
    <p:sldId id="261" r:id="rId7"/>
    <p:sldId id="262" r:id="rId8"/>
    <p:sldId id="265" r:id="rId9"/>
    <p:sldId id="266" r:id="rId10"/>
    <p:sldId id="263" r:id="rId11"/>
    <p:sldId id="264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0056-D926-4EBC-99A4-F5C9C9C63C1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788A-7B0B-4906-A23A-22E46C52D2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0056-D926-4EBC-99A4-F5C9C9C63C1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788A-7B0B-4906-A23A-22E46C52D2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0056-D926-4EBC-99A4-F5C9C9C63C1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788A-7B0B-4906-A23A-22E46C52D2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0056-D926-4EBC-99A4-F5C9C9C63C1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788A-7B0B-4906-A23A-22E46C52D2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0056-D926-4EBC-99A4-F5C9C9C63C1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788A-7B0B-4906-A23A-22E46C52D2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0056-D926-4EBC-99A4-F5C9C9C63C1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788A-7B0B-4906-A23A-22E46C52D2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0056-D926-4EBC-99A4-F5C9C9C63C1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788A-7B0B-4906-A23A-22E46C52D2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0056-D926-4EBC-99A4-F5C9C9C63C1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788A-7B0B-4906-A23A-22E46C52D2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0056-D926-4EBC-99A4-F5C9C9C63C1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788A-7B0B-4906-A23A-22E46C52D2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0056-D926-4EBC-99A4-F5C9C9C63C1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788A-7B0B-4906-A23A-22E46C52D2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0056-D926-4EBC-99A4-F5C9C9C63C1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788A-7B0B-4906-A23A-22E46C52D2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50056-D926-4EBC-99A4-F5C9C9C63C1D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1788A-7B0B-4906-A23A-22E46C52D25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571472" y="357166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Jiří Svoboda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VY_52_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INOVACE_0102_Švýcarsko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Švýcarsko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10.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27. 2.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7021" y="5186064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Anotace :</a:t>
            </a:r>
          </a:p>
          <a:p>
            <a:pPr>
              <a:buNone/>
            </a:pPr>
            <a:r>
              <a:rPr lang="cs-CZ" b="1" dirty="0" smtClean="0"/>
              <a:t>Vkladatel :  Jiří Svoboda </a:t>
            </a:r>
          </a:p>
          <a:p>
            <a:pPr>
              <a:buNone/>
            </a:pPr>
            <a:r>
              <a:rPr lang="cs-CZ" b="1" dirty="0" smtClean="0"/>
              <a:t>Formát :   Prezentace Microsoft Office </a:t>
            </a:r>
            <a:r>
              <a:rPr lang="cs-CZ" b="1" dirty="0" err="1" smtClean="0"/>
              <a:t>Powerpoint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Výuková prezentace inovativně seznamuje žáky se základními informacemi o Švýcarsku.</a:t>
            </a:r>
          </a:p>
          <a:p>
            <a:pPr>
              <a:buNone/>
            </a:pPr>
            <a:r>
              <a:rPr lang="cs-CZ" b="1" dirty="0" smtClean="0"/>
              <a:t>Názorným zpracováním motivuje a aktivizuje žáky. </a:t>
            </a:r>
          </a:p>
          <a:p>
            <a:pPr>
              <a:buNone/>
            </a:pPr>
            <a:r>
              <a:rPr lang="cs-CZ" b="1" dirty="0" smtClean="0"/>
              <a:t>Poznatky z ověřování :  obrazový materiál žákům velmi pomáhá k pochopení  probíraného učiva</a:t>
            </a:r>
          </a:p>
          <a:p>
            <a:pPr>
              <a:buNone/>
            </a:pPr>
            <a:r>
              <a:rPr lang="cs-CZ" b="1" dirty="0" smtClean="0"/>
              <a:t>Způsob použití :  datový projektor, interaktivní tabule (plátno) a osobní počítač </a:t>
            </a:r>
          </a:p>
          <a:p>
            <a:pPr>
              <a:buNone/>
            </a:pPr>
            <a:r>
              <a:rPr lang="cs-CZ" b="1" dirty="0" smtClean="0"/>
              <a:t>Zařazení  :  Základní vzdělávání druhý stupeň » Člověk a příroda – zeměpis  6. - 7. </a:t>
            </a:r>
            <a:r>
              <a:rPr lang="cs-CZ" b="1" smtClean="0"/>
              <a:t>ročníku.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Šablona EU peníze školám ZŠ » Šablona V/2  Přírodní vědy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ŠVÝCARSKO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42" name="Picture 2" descr="Soubor:Europe location CH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750075"/>
            <a:ext cx="8143900" cy="6107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ŠVÝCARSKO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28670"/>
            <a:ext cx="8929718" cy="5929330"/>
          </a:xfrm>
        </p:spPr>
        <p:txBody>
          <a:bodyPr/>
          <a:lstStyle/>
          <a:p>
            <a:r>
              <a:rPr lang="cs-CZ" b="1" dirty="0" smtClean="0"/>
              <a:t>HLAVNÍ MĚSTO – BERN</a:t>
            </a:r>
          </a:p>
          <a:p>
            <a:r>
              <a:rPr lang="cs-CZ" b="1" dirty="0" smtClean="0"/>
              <a:t>POČET OBYVATEL –8  000 000</a:t>
            </a:r>
          </a:p>
          <a:p>
            <a:r>
              <a:rPr lang="cs-CZ" b="1" dirty="0" smtClean="0"/>
              <a:t>STÁTNÍ ZŘÍZENÍ – FEDERATIVNÍ REPUBLIKA</a:t>
            </a:r>
          </a:p>
          <a:p>
            <a:r>
              <a:rPr lang="cs-CZ" b="1" dirty="0" smtClean="0"/>
              <a:t>ČLENSTVÍ – OSN, je součástí </a:t>
            </a:r>
            <a:r>
              <a:rPr lang="cs-CZ" b="1" dirty="0" err="1" smtClean="0"/>
              <a:t>schengenského</a:t>
            </a:r>
            <a:r>
              <a:rPr lang="cs-CZ" b="1" dirty="0" smtClean="0"/>
              <a:t> prostoru</a:t>
            </a:r>
          </a:p>
          <a:p>
            <a:r>
              <a:rPr lang="cs-CZ" b="1" dirty="0" smtClean="0"/>
              <a:t>JAZYK – NĚMČINA</a:t>
            </a:r>
          </a:p>
          <a:p>
            <a:r>
              <a:rPr lang="cs-CZ" b="1" dirty="0" smtClean="0"/>
              <a:t>MĚNA – ŠVÝCARSKÝ FRANK</a:t>
            </a:r>
          </a:p>
          <a:p>
            <a:r>
              <a:rPr lang="cs-CZ" b="1" dirty="0" smtClean="0"/>
              <a:t>NÁBOŽENSTVÍ – KATOLICKÉ, PROTESTANTSKÉ</a:t>
            </a:r>
          </a:p>
          <a:p>
            <a:r>
              <a:rPr lang="cs-CZ" b="1" dirty="0" smtClean="0"/>
              <a:t>ZAJÍMAVOSTI – NEUTRALITA, BANKY, HODINKY, LÉKY, SÝRY, ČOKOLÁDA, PŘÍRODA, ….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BERN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6386" name="Picture 2" descr="Soubor:Bern luftaufnahm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000108"/>
            <a:ext cx="9127733" cy="61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                               ŽENEVA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8434" name="Picture 2" descr="Soubor:Schweiz Genf Jet-DEa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"/>
            <a:ext cx="5143504" cy="6858005"/>
          </a:xfrm>
          <a:prstGeom prst="rect">
            <a:avLst/>
          </a:prstGeom>
          <a:noFill/>
        </p:spPr>
      </p:pic>
      <p:pic>
        <p:nvPicPr>
          <p:cNvPr id="18436" name="Picture 4" descr="Soubor:Palais des nation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7" y="2143116"/>
            <a:ext cx="5500693" cy="412551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072066" y="2143116"/>
            <a:ext cx="371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   SÍDLO OSN V ŽENEVĚ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4348" y="0"/>
            <a:ext cx="4429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b="1" dirty="0" smtClean="0"/>
              <a:t>ŽENEVSKÉ JEZERO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MATTERHORN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9458" name="Picture 2" descr="Soubor:Matterhorn-EastAndNorthside-viewedFromZermatt landscapeform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r>
              <a:rPr lang="cs-CZ" b="1" dirty="0" smtClean="0"/>
              <a:t>LEDOVEC  </a:t>
            </a:r>
            <a:r>
              <a:rPr lang="cs-CZ" b="1" dirty="0" err="1" smtClean="0"/>
              <a:t>Rhône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2530" name="Picture 2" descr="Soubor:Rhoneglaci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>
            <a:normAutofit/>
          </a:bodyPr>
          <a:lstStyle/>
          <a:p>
            <a:r>
              <a:rPr lang="cs-CZ" b="1" dirty="0" smtClean="0"/>
              <a:t>JUNGFRAU - </a:t>
            </a:r>
            <a:r>
              <a:rPr lang="cs-CZ" b="1" smtClean="0"/>
              <a:t>4158 metrů, </a:t>
            </a:r>
            <a:r>
              <a:rPr lang="cs-CZ" b="1" dirty="0" smtClean="0"/>
              <a:t>Bernské Alpy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3554" name="Picture 2" descr="Soubor:Jungfrau 24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                          LEDOVCOVÝ EXPRES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57752" y="2571744"/>
            <a:ext cx="3714776" cy="392909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482" name="Picture 2" descr="Soubor:CH Landwasser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640108" cy="5643578"/>
          </a:xfrm>
          <a:prstGeom prst="rect">
            <a:avLst/>
          </a:prstGeom>
          <a:noFill/>
        </p:spPr>
      </p:pic>
      <p:pic>
        <p:nvPicPr>
          <p:cNvPr id="20484" name="Picture 4" descr="Soubor:Vlak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1714488"/>
            <a:ext cx="6286512" cy="4714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1071546"/>
          </a:xfrm>
        </p:spPr>
        <p:txBody>
          <a:bodyPr/>
          <a:lstStyle/>
          <a:p>
            <a:r>
              <a:rPr lang="cs-CZ" b="1" dirty="0" smtClean="0"/>
              <a:t>                            ŠVÝCARSKÁ TRADICE   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1506" name="Picture 2" descr="Soubor:Emmental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571876"/>
            <a:ext cx="3894057" cy="3286124"/>
          </a:xfrm>
          <a:prstGeom prst="rect">
            <a:avLst/>
          </a:prstGeom>
          <a:noFill/>
        </p:spPr>
      </p:pic>
      <p:pic>
        <p:nvPicPr>
          <p:cNvPr id="21508" name="Picture 4" descr="Soubor:Festina watch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928670"/>
            <a:ext cx="4381477" cy="3286108"/>
          </a:xfrm>
          <a:prstGeom prst="rect">
            <a:avLst/>
          </a:prstGeom>
          <a:noFill/>
        </p:spPr>
      </p:pic>
      <p:pic>
        <p:nvPicPr>
          <p:cNvPr id="21510" name="Picture 6" descr="Soubor:Chocolat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14290"/>
            <a:ext cx="3929058" cy="3056501"/>
          </a:xfrm>
          <a:prstGeom prst="rect">
            <a:avLst/>
          </a:prstGeom>
          <a:noFill/>
        </p:spPr>
      </p:pic>
      <p:pic>
        <p:nvPicPr>
          <p:cNvPr id="21512" name="Picture 8" descr="Soubor:Temazepam 10mg tablets-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4304108"/>
            <a:ext cx="4643438" cy="2553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rmAutofit fontScale="85000" lnSpcReduction="10000"/>
          </a:bodyPr>
          <a:lstStyle/>
          <a:p>
            <a:pPr marL="342900" lvl="7" indent="-342900"/>
            <a:r>
              <a:rPr lang="cs-CZ" dirty="0" smtClean="0"/>
              <a:t>DAVID LIUZZO.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</a:t>
            </a:r>
            <a:r>
              <a:rPr lang="cs-CZ" dirty="0" err="1" smtClean="0"/>
              <a:t>Europe</a:t>
            </a:r>
            <a:r>
              <a:rPr lang="cs-CZ" dirty="0" smtClean="0"/>
              <a:t> </a:t>
            </a:r>
            <a:r>
              <a:rPr lang="cs-CZ" dirty="0" err="1" smtClean="0"/>
              <a:t>location</a:t>
            </a:r>
            <a:r>
              <a:rPr lang="cs-CZ" dirty="0" smtClean="0"/>
              <a:t> </a:t>
            </a:r>
            <a:r>
              <a:rPr lang="cs-CZ" dirty="0" err="1" smtClean="0"/>
              <a:t>CHE.png</a:t>
            </a:r>
            <a:r>
              <a:rPr lang="cs-CZ" dirty="0" smtClean="0"/>
              <a:t>&gt;.</a:t>
            </a:r>
          </a:p>
          <a:p>
            <a:pPr marL="342900" lvl="7" indent="-342900"/>
            <a:r>
              <a:rPr lang="cs-CZ" dirty="0" smtClean="0"/>
              <a:t>DE:BENUTZER:REAAST.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&lt;Soubor:Bern </a:t>
            </a:r>
            <a:r>
              <a:rPr lang="cs-CZ" dirty="0" err="1" smtClean="0"/>
              <a:t>luftaufnahme.png</a:t>
            </a:r>
            <a:r>
              <a:rPr lang="cs-CZ" dirty="0" smtClean="0"/>
              <a:t>&gt;.</a:t>
            </a:r>
          </a:p>
          <a:p>
            <a:pPr marL="342900" lvl="7" indent="-342900"/>
            <a:r>
              <a:rPr lang="cs-CZ" dirty="0" smtClean="0"/>
              <a:t>NIKOLAI SCHWERG.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</a:t>
            </a:r>
            <a:r>
              <a:rPr lang="cs-CZ" dirty="0" err="1" smtClean="0"/>
              <a:t>Schweiz</a:t>
            </a:r>
            <a:r>
              <a:rPr lang="cs-CZ" dirty="0" smtClean="0"/>
              <a:t> </a:t>
            </a:r>
            <a:r>
              <a:rPr lang="cs-CZ" dirty="0" err="1" smtClean="0"/>
              <a:t>Genf</a:t>
            </a:r>
            <a:r>
              <a:rPr lang="cs-CZ" dirty="0" smtClean="0"/>
              <a:t> Jet-</a:t>
            </a:r>
            <a:r>
              <a:rPr lang="cs-CZ" dirty="0" err="1" smtClean="0"/>
              <a:t>DEau.jpg</a:t>
            </a:r>
            <a:r>
              <a:rPr lang="cs-CZ" dirty="0" smtClean="0"/>
              <a:t>&gt;. </a:t>
            </a:r>
          </a:p>
          <a:p>
            <a:pPr marL="342900" lvl="7" indent="-342900"/>
            <a:r>
              <a:rPr lang="cs-CZ" dirty="0" smtClean="0"/>
              <a:t>MARCEL WIESWEG.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</a:t>
            </a:r>
            <a:r>
              <a:rPr lang="cs-CZ" dirty="0" err="1" smtClean="0"/>
              <a:t>Matterhorn</a:t>
            </a:r>
            <a:r>
              <a:rPr lang="cs-CZ" dirty="0" smtClean="0"/>
              <a:t>-</a:t>
            </a:r>
            <a:r>
              <a:rPr lang="cs-CZ" dirty="0" err="1" smtClean="0"/>
              <a:t>EastAndNorthside</a:t>
            </a:r>
            <a:r>
              <a:rPr lang="cs-CZ" dirty="0" smtClean="0"/>
              <a:t>-</a:t>
            </a:r>
            <a:r>
              <a:rPr lang="cs-CZ" dirty="0" err="1" smtClean="0"/>
              <a:t>viewedFromZermatt</a:t>
            </a:r>
            <a:r>
              <a:rPr lang="cs-CZ" dirty="0" smtClean="0"/>
              <a:t> </a:t>
            </a:r>
            <a:r>
              <a:rPr lang="cs-CZ" dirty="0" err="1" smtClean="0"/>
              <a:t>landscapeformat.jpg</a:t>
            </a:r>
            <a:r>
              <a:rPr lang="cs-CZ" dirty="0" smtClean="0"/>
              <a:t>&gt;. </a:t>
            </a:r>
          </a:p>
          <a:p>
            <a:pPr marL="342900" lvl="7" indent="-342900"/>
            <a:r>
              <a:rPr lang="cs-CZ" dirty="0" smtClean="0"/>
              <a:t>YANN FORGET.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</a:t>
            </a:r>
            <a:r>
              <a:rPr lang="cs-CZ" dirty="0" err="1" smtClean="0"/>
              <a:t>Palais</a:t>
            </a:r>
            <a:r>
              <a:rPr lang="cs-CZ" dirty="0" smtClean="0"/>
              <a:t> des </a:t>
            </a:r>
            <a:r>
              <a:rPr lang="cs-CZ" dirty="0" err="1" smtClean="0"/>
              <a:t>nations.jpg</a:t>
            </a:r>
            <a:r>
              <a:rPr lang="cs-CZ" dirty="0" smtClean="0"/>
              <a:t>&gt;. </a:t>
            </a:r>
          </a:p>
          <a:p>
            <a:pPr marL="342900" lvl="7" indent="-342900"/>
            <a:r>
              <a:rPr lang="cs-CZ" dirty="0" smtClean="0"/>
              <a:t>DANIEL SCHWEN.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&lt;Soubor:CH </a:t>
            </a:r>
            <a:r>
              <a:rPr lang="cs-CZ" dirty="0" err="1" smtClean="0"/>
              <a:t>Landwasser</a:t>
            </a:r>
            <a:r>
              <a:rPr lang="cs-CZ" dirty="0" smtClean="0"/>
              <a:t> 2.jpg&gt;. </a:t>
            </a:r>
          </a:p>
          <a:p>
            <a:pPr marL="342900" lvl="7" indent="-342900"/>
            <a:r>
              <a:rPr lang="cs-CZ" dirty="0" smtClean="0"/>
              <a:t>HROUDA.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&lt;Soubor:Vlak 1.JPG&gt;.</a:t>
            </a:r>
          </a:p>
          <a:p>
            <a:pPr marL="342900" lvl="7" indent="-342900"/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</a:t>
            </a:r>
            <a:r>
              <a:rPr lang="cs-CZ" dirty="0" err="1" smtClean="0"/>
              <a:t>Emmentaler.jpg</a:t>
            </a:r>
            <a:r>
              <a:rPr lang="cs-CZ" dirty="0" smtClean="0"/>
              <a:t>&gt;.</a:t>
            </a:r>
          </a:p>
          <a:p>
            <a:pPr marL="342900" lvl="7" indent="-342900"/>
            <a:r>
              <a:rPr lang="cs-CZ" dirty="0" smtClean="0"/>
              <a:t>ICHEE RICHEE </a:t>
            </a:r>
            <a:r>
              <a:rPr lang="cs-CZ" dirty="0" err="1" smtClean="0"/>
              <a:t>RICHEE</a:t>
            </a:r>
            <a:r>
              <a:rPr lang="cs-CZ" dirty="0" smtClean="0"/>
              <a:t> OI </a:t>
            </a:r>
            <a:r>
              <a:rPr lang="cs-CZ" dirty="0" err="1" smtClean="0"/>
              <a:t>OI</a:t>
            </a:r>
            <a:r>
              <a:rPr lang="cs-CZ" dirty="0" smtClean="0"/>
              <a:t> </a:t>
            </a:r>
            <a:r>
              <a:rPr lang="cs-CZ" dirty="0" err="1" smtClean="0"/>
              <a:t>OI.</a:t>
            </a:r>
            <a:r>
              <a:rPr lang="cs-CZ" dirty="0" smtClean="0"/>
              <a:t>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</a:t>
            </a:r>
            <a:r>
              <a:rPr lang="cs-CZ" dirty="0" err="1" smtClean="0"/>
              <a:t>Festina</a:t>
            </a:r>
            <a:r>
              <a:rPr lang="cs-CZ" dirty="0" smtClean="0"/>
              <a:t> </a:t>
            </a:r>
            <a:r>
              <a:rPr lang="cs-CZ" dirty="0" err="1" smtClean="0"/>
              <a:t>watches.JPG</a:t>
            </a:r>
            <a:r>
              <a:rPr lang="cs-CZ" dirty="0" smtClean="0"/>
              <a:t>&gt;. </a:t>
            </a:r>
          </a:p>
          <a:p>
            <a:pPr marL="342900" lvl="7" indent="-342900"/>
            <a:r>
              <a:rPr lang="cs-CZ" dirty="0" smtClean="0"/>
              <a:t>ANDRÉ KARWATH AKA.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</a:t>
            </a:r>
            <a:r>
              <a:rPr lang="cs-CZ" dirty="0" err="1" smtClean="0"/>
              <a:t>Chocolate.jpg</a:t>
            </a:r>
            <a:r>
              <a:rPr lang="cs-CZ" dirty="0" smtClean="0"/>
              <a:t>&gt;. </a:t>
            </a:r>
          </a:p>
          <a:p>
            <a:pPr marL="342900" lvl="7" indent="-342900"/>
            <a:r>
              <a:rPr lang="cs-CZ" dirty="0" smtClean="0"/>
              <a:t>ADAM.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</a:t>
            </a:r>
            <a:r>
              <a:rPr lang="cs-CZ" dirty="0" err="1" smtClean="0"/>
              <a:t>Temazepam</a:t>
            </a:r>
            <a:r>
              <a:rPr lang="cs-CZ" dirty="0" smtClean="0"/>
              <a:t> 10mg </a:t>
            </a:r>
            <a:r>
              <a:rPr lang="cs-CZ" dirty="0" err="1" smtClean="0"/>
              <a:t>tablets</a:t>
            </a:r>
            <a:r>
              <a:rPr lang="cs-CZ" dirty="0" smtClean="0"/>
              <a:t>-1.jpg&gt;.</a:t>
            </a:r>
          </a:p>
          <a:p>
            <a:pPr marL="342900" lvl="7" indent="-342900"/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</a:t>
            </a:r>
            <a:r>
              <a:rPr lang="cs-CZ" dirty="0" err="1" smtClean="0"/>
              <a:t>Rhoneglacier.JPG</a:t>
            </a:r>
            <a:r>
              <a:rPr lang="cs-CZ" dirty="0" smtClean="0"/>
              <a:t>&gt;. </a:t>
            </a:r>
          </a:p>
          <a:p>
            <a:pPr marL="342900" lvl="7" indent="-342900"/>
            <a:r>
              <a:rPr lang="cs-CZ" dirty="0" smtClean="0"/>
              <a:t>DIRK BEYER.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10.2.2012]. Dostupný na WWW: &lt;Soubor:Jungfrau 2416.jpg&gt;.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417</Words>
  <Application>Microsoft Office PowerPoint</Application>
  <PresentationFormat>Předvádění na obrazovce (4:3)</PresentationFormat>
  <Paragraphs>49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ŠVÝCARSKO</vt:lpstr>
      <vt:lpstr>ŠVÝCARSKO</vt:lpstr>
      <vt:lpstr>BERN</vt:lpstr>
      <vt:lpstr>                               ŽENEVA</vt:lpstr>
      <vt:lpstr>MATTERHORN</vt:lpstr>
      <vt:lpstr>LEDOVEC  Rhône</vt:lpstr>
      <vt:lpstr>JUNGFRAU - 4158 metrů, Bernské Alpy</vt:lpstr>
      <vt:lpstr>                          LEDOVCOVÝ EXPRES</vt:lpstr>
      <vt:lpstr>                            ŠVÝCARSKÁ TRADICE    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ŠVÝCARSKO</dc:title>
  <dc:creator>ucitel</dc:creator>
  <cp:lastModifiedBy>ucitel</cp:lastModifiedBy>
  <cp:revision>15</cp:revision>
  <dcterms:created xsi:type="dcterms:W3CDTF">2012-06-11T17:40:42Z</dcterms:created>
  <dcterms:modified xsi:type="dcterms:W3CDTF">2012-06-27T18:55:23Z</dcterms:modified>
</cp:coreProperties>
</file>