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76" r:id="rId2"/>
    <p:sldId id="273" r:id="rId3"/>
    <p:sldId id="272" r:id="rId4"/>
    <p:sldId id="275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69" autoAdjust="0"/>
  </p:normalViewPr>
  <p:slideViewPr>
    <p:cSldViewPr>
      <p:cViewPr varScale="1">
        <p:scale>
          <a:sx n="47" d="100"/>
          <a:sy n="47" d="100"/>
        </p:scale>
        <p:origin x="-6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CE7F55C-17D0-45DC-BE48-AAC3C40F016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9B76794-5293-4CC6-86E9-0B7C81C7A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1207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78BE40-7C0D-416C-AFF3-7DA7D3721772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7E43930-A084-4C4D-B7DC-E4D014131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1958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8E88D945-454D-48A0-A537-829F318A2D44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DDB7088D-13B8-4AA5-A390-508347364E7B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F2C28D-3BA0-4011-B482-287508EAF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856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8DA41-B011-4C39-987E-A3943CA9B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7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ECD377-0DFB-48D9-B96F-17E89761E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917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AA1E5-745A-4552-8D6B-253E698BF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203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92A0F-7649-4EA1-A43D-ED739590D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550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8E43E-D1A4-4864-9E76-E72B9ADBA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622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A0FFE-0A4D-4C27-AC25-F21719BEBA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955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BD59A5-6255-438F-8766-DE06A8F8F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799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9939-2EB3-49D6-824B-9B084610BF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920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DE1DA8-0400-4396-A3A3-A9DAED0BA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502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38F88A-441F-4513-BEA1-391EFD0EA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597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D7D6F-E50E-4E19-9AF1-9937B7445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5318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AC806-CFF1-4A70-AAC1-D01364388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000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688AF78-7269-4F9A-A6F6-4036D9779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VY_32_INOVACE_26B_Násobení racionálních čísel   1B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773987" cy="2547937"/>
          </a:xfrm>
        </p:spPr>
        <p:txBody>
          <a:bodyPr/>
          <a:lstStyle/>
          <a:p>
            <a:r>
              <a:rPr lang="cs-CZ" b="1" smtClean="0">
                <a:solidFill>
                  <a:srgbClr val="FF66FF"/>
                </a:solidFill>
              </a:rPr>
              <a:t>Násobení racionálních </a:t>
            </a:r>
            <a:br>
              <a:rPr lang="cs-CZ" b="1" smtClean="0">
                <a:solidFill>
                  <a:srgbClr val="FF66FF"/>
                </a:solidFill>
              </a:rPr>
            </a:br>
            <a:r>
              <a:rPr lang="cs-CZ" b="1" smtClean="0">
                <a:solidFill>
                  <a:srgbClr val="FF66FF"/>
                </a:solidFill>
              </a:rPr>
              <a:t>čísel – 1 - B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Připrav si tabulku o 4 sloupcích </a:t>
            </a:r>
          </a:p>
          <a:p>
            <a:r>
              <a:rPr lang="cs-CZ" smtClean="0"/>
              <a:t>a 5 řádkách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3106737" cy="2989264"/>
        </p:xfrm>
        <a:graphic>
          <a:graphicData uri="http://schemas.openxmlformats.org/drawingml/2006/table">
            <a:tbl>
              <a:tblPr/>
              <a:tblGrid>
                <a:gridCol w="847725"/>
                <a:gridCol w="754062"/>
                <a:gridCol w="752475"/>
                <a:gridCol w="752475"/>
              </a:tblGrid>
              <a:tr h="457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9312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3106737" cy="2989264"/>
        </p:xfrm>
        <a:graphic>
          <a:graphicData uri="http://schemas.openxmlformats.org/drawingml/2006/table">
            <a:tbl>
              <a:tblPr/>
              <a:tblGrid>
                <a:gridCol w="847725"/>
                <a:gridCol w="754062"/>
                <a:gridCol w="752475"/>
                <a:gridCol w="752475"/>
              </a:tblGrid>
              <a:tr h="457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 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12,5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14,8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18,5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 29,6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 56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 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36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 72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9312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70</Words>
  <Application>Microsoft Office PowerPoint</Application>
  <PresentationFormat>Předvádění na obrazovce (4:3)</PresentationFormat>
  <Paragraphs>37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Default Design</vt:lpstr>
      <vt:lpstr>VY_32_INOVACE_26B_Násobení racionálních čísel   1B</vt:lpstr>
      <vt:lpstr>Násobení racionálních  čísel – 1 - B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115</cp:revision>
  <dcterms:created xsi:type="dcterms:W3CDTF">2003-11-19T14:30:33Z</dcterms:created>
  <dcterms:modified xsi:type="dcterms:W3CDTF">2011-05-03T21:41:39Z</dcterms:modified>
</cp:coreProperties>
</file>