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handoutMasterIdLst>
    <p:handoutMasterId r:id="rId7"/>
  </p:handoutMasterIdLst>
  <p:sldIdLst>
    <p:sldId id="277" r:id="rId2"/>
    <p:sldId id="273" r:id="rId3"/>
    <p:sldId id="272" r:id="rId4"/>
    <p:sldId id="276" r:id="rId5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FF"/>
    <a:srgbClr val="00FF00"/>
    <a:srgbClr val="FF0066"/>
    <a:srgbClr val="33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59" autoAdjust="0"/>
    <p:restoredTop sz="90969" autoAdjust="0"/>
  </p:normalViewPr>
  <p:slideViewPr>
    <p:cSldViewPr>
      <p:cViewPr varScale="1">
        <p:scale>
          <a:sx n="47" d="100"/>
          <a:sy n="47" d="100"/>
        </p:scale>
        <p:origin x="-65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-2706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432EAE92-0FF2-4EC6-A896-0FEC1CD2BE73}" type="datetimeFigureOut">
              <a:rPr lang="cs-CZ"/>
              <a:pPr>
                <a:defRPr/>
              </a:pPr>
              <a:t>3.5.2011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27D7A6F4-7F31-4FC1-858D-59EC8E7D437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16203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86B98F6-8516-4E07-9D83-25567AAF47DC}" type="datetimeFigureOut">
              <a:rPr lang="cs-CZ"/>
              <a:pPr>
                <a:defRPr/>
              </a:pPr>
              <a:t>3.5.2011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F5AE7329-034C-41DE-B022-A52F086527B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357377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cs-CZ" smtClean="0"/>
              <a:t>,,</a:t>
            </a:r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eaLnBrk="1" hangingPunct="1"/>
            <a:fld id="{DF32272C-7632-47C6-96C2-4FA04C91455A}" type="slidenum">
              <a:rPr lang="cs-CZ" sz="1200" smtClean="0"/>
              <a:pPr eaLnBrk="1" hangingPunct="1"/>
              <a:t>3</a:t>
            </a:fld>
            <a:endParaRPr lang="cs-CZ" sz="120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cs-CZ" smtClean="0"/>
              <a:t>,,</a:t>
            </a:r>
          </a:p>
        </p:txBody>
      </p:sp>
      <p:sp>
        <p:nvSpPr>
          <p:cNvPr id="819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eaLnBrk="1" hangingPunct="1"/>
            <a:fld id="{DF82EF63-7B83-4EF6-BB48-C4AE796EF6A5}" type="slidenum">
              <a:rPr lang="cs-CZ" sz="1200" smtClean="0"/>
              <a:pPr eaLnBrk="1" hangingPunct="1"/>
              <a:t>4</a:t>
            </a:fld>
            <a:endParaRPr lang="cs-CZ" sz="120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E1BF15-FFF4-4DD3-864D-941F452FF08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04934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EDE3AE-7B9A-4CAA-80DE-13A6CBA3F5B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53454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153B7E-9157-48FF-BC7E-09C8CB950E4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94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4C6DA5-F23F-4EE7-AC60-A711B0C15F8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1738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DAEC18-A442-469A-A8A6-7C7D892D39A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92144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512D91-369B-4EA6-8507-7F88B3E5424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95569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5BEE66-10D3-4552-986A-FA0AABA18E0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70773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3F473E-45AE-42CA-978D-59ABE27767C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64309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3218A8-143E-47E5-8BC4-F5FB278FE57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84443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F30F40-A5E6-4FFF-B338-B633EAC0CCC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82064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1FF035-BC9E-4BC3-8950-E32EA13720B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79605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Nadpis, text a klip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klipart 3"/>
          <p:cNvSpPr>
            <a:spLocks noGrp="1"/>
          </p:cNvSpPr>
          <p:nvPr>
            <p:ph type="clipArt"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endParaRPr lang="cs-CZ" noProof="0" smtClean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351EA7-5D16-4ACE-B7AA-2F24199867A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84879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Nadpis a tabul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abulku 2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cs-CZ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271BC8-8945-46B0-8313-4362E0F83F0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41362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12524836-7D6A-4C0D-89F9-CCDCC41939B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z="3200" b="1" dirty="0" smtClean="0">
                <a:latin typeface="Calibri" pitchFamily="34" charset="0"/>
                <a:cs typeface="Calibri" pitchFamily="34" charset="0"/>
              </a:rPr>
              <a:t>VY_32_INOVACE_27A_Násobení racionálních čísel   2A</a:t>
            </a:r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611188" y="1484313"/>
            <a:ext cx="79930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algn="ctr" eaLnBrk="1" hangingPunct="1"/>
            <a:r>
              <a:rPr lang="cs-CZ" dirty="0">
                <a:latin typeface="Arial" charset="0"/>
                <a:cs typeface="Arial" charset="0"/>
              </a:rPr>
              <a:t>Základní škola a Mateřská škola Choustník, okres Tábor</a:t>
            </a:r>
            <a:endParaRPr lang="cs-CZ" dirty="0">
              <a:latin typeface="Calibri" pitchFamily="34" charset="0"/>
              <a:cs typeface="Arial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ctrTitle"/>
          </p:nvPr>
        </p:nvSpPr>
        <p:spPr>
          <a:xfrm>
            <a:off x="684213" y="1052513"/>
            <a:ext cx="7773987" cy="2547937"/>
          </a:xfrm>
        </p:spPr>
        <p:txBody>
          <a:bodyPr/>
          <a:lstStyle/>
          <a:p>
            <a:r>
              <a:rPr lang="cs-CZ" b="1" smtClean="0">
                <a:solidFill>
                  <a:srgbClr val="FF66FF"/>
                </a:solidFill>
              </a:rPr>
              <a:t>Násobení racionálních </a:t>
            </a:r>
            <a:br>
              <a:rPr lang="cs-CZ" b="1" smtClean="0">
                <a:solidFill>
                  <a:srgbClr val="FF66FF"/>
                </a:solidFill>
              </a:rPr>
            </a:br>
            <a:r>
              <a:rPr lang="cs-CZ" b="1" smtClean="0">
                <a:solidFill>
                  <a:srgbClr val="FF66FF"/>
                </a:solidFill>
              </a:rPr>
              <a:t>čísel – 2 - A</a:t>
            </a:r>
          </a:p>
        </p:txBody>
      </p:sp>
      <p:sp>
        <p:nvSpPr>
          <p:cNvPr id="3075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smtClean="0"/>
              <a:t>Připrav si tabulku o 4 sloupcích </a:t>
            </a:r>
          </a:p>
          <a:p>
            <a:r>
              <a:rPr lang="cs-CZ" smtClean="0"/>
              <a:t>a 5 řádkách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471" name="Group 135"/>
          <p:cNvGraphicFramePr>
            <a:graphicFrameLocks noGrp="1"/>
          </p:cNvGraphicFramePr>
          <p:nvPr/>
        </p:nvGraphicFramePr>
        <p:xfrm>
          <a:off x="1042988" y="765175"/>
          <a:ext cx="7345362" cy="3021013"/>
        </p:xfrm>
        <a:graphic>
          <a:graphicData uri="http://schemas.openxmlformats.org/drawingml/2006/table">
            <a:tbl>
              <a:tblPr/>
              <a:tblGrid>
                <a:gridCol w="847725"/>
                <a:gridCol w="847725"/>
                <a:gridCol w="847725"/>
                <a:gridCol w="847725"/>
                <a:gridCol w="847725"/>
                <a:gridCol w="3106737"/>
              </a:tblGrid>
              <a:tr h="849313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262699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6">
                  <a:txBody>
                    <a:bodyPr/>
                    <a:lstStyle/>
                    <a:p>
                      <a:endParaRPr lang="cs-CZ" dirty="0"/>
                    </a:p>
                  </a:txBody>
                  <a:tcPr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6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0,2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-</a:t>
                      </a: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 0,04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0,007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 3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- </a:t>
                      </a: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5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9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471" name="Group 135"/>
          <p:cNvGraphicFramePr>
            <a:graphicFrameLocks noGrp="1"/>
          </p:cNvGraphicFramePr>
          <p:nvPr/>
        </p:nvGraphicFramePr>
        <p:xfrm>
          <a:off x="1042988" y="765175"/>
          <a:ext cx="3390900" cy="3021013"/>
        </p:xfrm>
        <a:graphic>
          <a:graphicData uri="http://schemas.openxmlformats.org/drawingml/2006/table">
            <a:tbl>
              <a:tblPr/>
              <a:tblGrid>
                <a:gridCol w="847725"/>
                <a:gridCol w="847725"/>
                <a:gridCol w="847725"/>
                <a:gridCol w="847725"/>
              </a:tblGrid>
              <a:tr h="849313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262699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0,2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-</a:t>
                      </a: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 0,04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0,007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 3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charset="0"/>
                        </a:rPr>
                        <a:t>-</a:t>
                      </a: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charset="0"/>
                        </a:rPr>
                        <a:t> 0,6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charset="0"/>
                        </a:rPr>
                        <a:t>0,12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charset="0"/>
                        </a:rPr>
                        <a:t>- </a:t>
                      </a: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charset="0"/>
                        </a:rPr>
                        <a:t>0,021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- </a:t>
                      </a: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5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charset="0"/>
                        </a:rPr>
                        <a:t>-</a:t>
                      </a: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charset="0"/>
                        </a:rPr>
                        <a:t> 1,0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charset="0"/>
                        </a:rPr>
                        <a:t>0,20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charset="0"/>
                        </a:rPr>
                        <a:t>- </a:t>
                      </a: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charset="0"/>
                        </a:rPr>
                        <a:t>0,035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charset="0"/>
                        </a:rPr>
                        <a:t>1,4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charset="0"/>
                        </a:rPr>
                        <a:t>- 0,28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charset="0"/>
                        </a:rPr>
                        <a:t>0,049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9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charset="0"/>
                        </a:rPr>
                        <a:t>1,8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charset="0"/>
                        </a:rPr>
                        <a:t>- 0,36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charset="0"/>
                        </a:rPr>
                        <a:t>0,063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317</TotalTime>
  <Words>68</Words>
  <Application>Microsoft Office PowerPoint</Application>
  <PresentationFormat>Předvádění na obrazovce (4:3)</PresentationFormat>
  <Paragraphs>37</Paragraphs>
  <Slides>4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Default Design</vt:lpstr>
      <vt:lpstr>VY_32_INOVACE_27A_Násobení racionálních čísel   2A</vt:lpstr>
      <vt:lpstr>Násobení racionálních  čísel – 2 - A</vt:lpstr>
      <vt:lpstr>Prezentace aplikace PowerPoint</vt:lpstr>
      <vt:lpstr>Prezentace aplikace PowerPoint</vt:lpstr>
    </vt:vector>
  </TitlesOfParts>
  <Company>7 Z Š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Alena HABISONOVÁ</dc:title>
  <dc:creator>pc9</dc:creator>
  <cp:lastModifiedBy>krejza</cp:lastModifiedBy>
  <cp:revision>117</cp:revision>
  <dcterms:created xsi:type="dcterms:W3CDTF">2003-11-19T14:30:33Z</dcterms:created>
  <dcterms:modified xsi:type="dcterms:W3CDTF">2011-05-03T21:42:05Z</dcterms:modified>
</cp:coreProperties>
</file>