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50811-2D6B-48F6-A5F4-536D94B2E8C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D1651-CD5B-4B0A-836A-3F41254B933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//upload.wikimedia.org/wikipedia/commons/1/18/Lipno_nad_Vltavou,_p%C5%99ehradn%C3%AD_hr%C3%A1z,_elektr%C3%A1rn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8/8f/JETE-chladici_veze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c/c6/Elektr%C3%A1rna_M%C4%9Bln%C3%ADk,_od_Vlin%C4%9Bvsi.jp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ipno_nad_Vltavou,_p%C5%99ehradn%C3%AD_hr%C3%A1z,_elektr%C3%A1rna.JPG" TargetMode="External"/><Relationship Id="rId2" Type="http://schemas.openxmlformats.org/officeDocument/2006/relationships/hyperlink" Target="http://aktualne.centrum.cz/fotogalerie/2010/12/13/odkaliste-papirny-ve-steti/foto/335574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Elektr%C3%A1rna_M%C4%9Bln%C3%ADk,_od_Vlin%C4%9Bvsi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43108" y="285728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materiálu: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VY_12_INOVACE_Z.8.A.14_obyvatelstvo_cr_I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18.01.2012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HOSPODÁŘSTVÍ ČR 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</a:p>
          <a:p>
            <a:r>
              <a:rPr lang="cs-CZ" dirty="0" smtClean="0"/>
              <a:t>Název projektu: </a:t>
            </a:r>
            <a:r>
              <a:rPr lang="cs-CZ" b="1" dirty="0" smtClean="0">
                <a:solidFill>
                  <a:srgbClr val="FF0000"/>
                </a:solidFill>
              </a:rPr>
              <a:t>PRIMA ŠKOLA</a:t>
            </a:r>
          </a:p>
          <a:p>
            <a:endParaRPr lang="cs-CZ" b="1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/>
            </a:r>
            <a:br>
              <a:rPr lang="cs-CZ" dirty="0" smtClean="0">
                <a:solidFill>
                  <a:srgbClr val="FF0000"/>
                </a:solidFill>
              </a:rPr>
            </a:br>
            <a:endParaRPr lang="cs-CZ" b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71736" y="4071942"/>
            <a:ext cx="30161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HOSPODÁŘSTVÍ ČR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08" y="5214950"/>
            <a:ext cx="4292600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16832"/>
            <a:ext cx="8229600" cy="4525963"/>
          </a:xfrm>
        </p:spPr>
        <p:txBody>
          <a:bodyPr/>
          <a:lstStyle/>
          <a:p>
            <a:pPr algn="ctr"/>
            <a:r>
              <a:rPr lang="cs-CZ" b="1" i="1" dirty="0">
                <a:solidFill>
                  <a:srgbClr val="0070C0"/>
                </a:solidFill>
              </a:rPr>
              <a:t>Zeměpis 8. ročník</a:t>
            </a: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Rozmístění hospodářských aktivit</a:t>
            </a: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Průmysl těžební a energetický</a:t>
            </a:r>
          </a:p>
          <a:p>
            <a:pPr algn="ctr"/>
            <a:r>
              <a:rPr lang="cs-CZ" b="1" i="1" dirty="0" smtClean="0">
                <a:solidFill>
                  <a:srgbClr val="0070C0"/>
                </a:solidFill>
              </a:rPr>
              <a:t>Samostatná práce s textem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untitled9.bmp"/>
          <p:cNvPicPr>
            <a:picLocks noChangeAspect="1"/>
          </p:cNvPicPr>
          <p:nvPr/>
        </p:nvPicPr>
        <p:blipFill>
          <a:blip r:embed="rId2"/>
          <a:srcRect l="16406" t="15625" r="21484" b="6249"/>
          <a:stretch>
            <a:fillRect/>
          </a:stretch>
        </p:blipFill>
        <p:spPr>
          <a:xfrm>
            <a:off x="500034" y="214290"/>
            <a:ext cx="3786214" cy="3571900"/>
          </a:xfrm>
          <a:prstGeom prst="rect">
            <a:avLst/>
          </a:prstGeom>
        </p:spPr>
      </p:pic>
      <p:sp>
        <p:nvSpPr>
          <p:cNvPr id="5" name="Obdélníkový popisek 4"/>
          <p:cNvSpPr/>
          <p:nvPr/>
        </p:nvSpPr>
        <p:spPr>
          <a:xfrm>
            <a:off x="4643438" y="285728"/>
            <a:ext cx="4248472" cy="3214710"/>
          </a:xfrm>
          <a:prstGeom prst="wedgeRectCallout">
            <a:avLst>
              <a:gd name="adj1" fmla="val -90620"/>
              <a:gd name="adj2" fmla="val 29980"/>
            </a:avLst>
          </a:prstGeom>
          <a:solidFill>
            <a:schemeClr val="accent4">
              <a:lumMod val="20000"/>
              <a:lumOff val="80000"/>
              <a:alpha val="0"/>
            </a:schemeClr>
          </a:solidFill>
          <a:effectLst>
            <a:glow>
              <a:schemeClr val="accent1">
                <a:alpha val="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29190" y="428604"/>
            <a:ext cx="364333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b="1" i="1" dirty="0" smtClean="0">
                <a:solidFill>
                  <a:srgbClr val="0070C0"/>
                </a:solidFill>
              </a:rPr>
              <a:t>Naše město patří mezi města průmyslová, ve velké továrně se vyrábí …( nápověda – co držím v tlapce ?)….no ano, novinový papír.</a:t>
            </a:r>
          </a:p>
          <a:p>
            <a:pPr algn="just"/>
            <a:r>
              <a:rPr lang="cs-CZ" b="1" i="1" dirty="0" smtClean="0">
                <a:solidFill>
                  <a:srgbClr val="0070C0"/>
                </a:solidFill>
              </a:rPr>
              <a:t>Vy se dnes ale zaměříte na průmysl  těžební a energetický. Doufám, že k tomu použijete i údaje ze starší látky o nerostných surovinách. Budou se hodit!!!</a:t>
            </a:r>
            <a:endParaRPr lang="cs-CZ" b="1" i="1" dirty="0">
              <a:solidFill>
                <a:srgbClr val="0070C0"/>
              </a:solidFill>
            </a:endParaRPr>
          </a:p>
        </p:txBody>
      </p:sp>
      <p:sp>
        <p:nvSpPr>
          <p:cNvPr id="2050" name="AutoShape 2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AwQCBQYBAAf/xABBEAACAQMCBAMGAgcHAgcAAAABAgMABBESIQUTMUEiUWEGMnGBkaEUI0JSscHR8PEVJFNicoKSFjMlQ1Si0uHi/8QAGQEBAQEBAQEAAAAAAAAAAAAAAQACAwQF/8QAIhEAAgICAgMAAwEAAAAAAAAAAAECERIhEzEDQVEiMnFh/9oADAMBAAIRAxEAPwD6hXqxp4rddOcx9BLXk4zeRH3pN/1tx96+hieE2WK5WSHtDdr3Un1rze0d55oPgKsWBra7g1kj7SXRQqojBP6RFIScRuJX1NPLk9cPilQZG7r1Y+34/dw4DOJFHQMN/rTy+0wPvwAfBqMWNmhzXqoF9pIid4z9Kn/1Ja4yY3+VGLK0Xhrmapl9o7Jtisqn4A/vqY4/ZHu/0qxY6LbNeqrHHbL9Yj6UQcZsSMidasWWiwr1Vv8AbNpuTIoA76xXYuM2Mhxz1U/5un1pxZaLCvUr/aNn2uYj8GFTF7bHpPGfgwNZploPXDQ/xUHaWP8A5Cu8+I9JE/5CrZaJ1yo82P8AxFz5ZFe1p+uv1FWxolXqEZ4tWnmLn41LUP5NWwpHzdQ2d1NSErqdga6LxT0jP1FeN14chE3/AFmx+6ufIzdI4b+TBGcHy1VD8dOO/wBd6ItzE22lM9xt/CvGWJSDpUY77U8hUQN7IV35efgKg105ONh/pwaKzRsclUYnucVHlQsMhCPgxqXkRUBEshOzt8jXudKDjmP96MYR0V3HzzUDDJsVlI9cCnlRUQaeUDeRqikzE/8AdNF0Sg5Mqt8RijY1Jh4oSceZ61cqCkBRy7BfxO58ya7IkyMPHIQfJdv20QopwTBFkD71CNIwrLLbZzsOW+MCrkGkSUvj3ZCfPBNdaaRdxGx88g1A/h1OkQTKMbBX6fevc0J7qy/Pf71chURM79SDvQ+ef18fOiC8IbBIHrUzcxliMjb0FPIwpC/4hx0cmu/i3Ue9RTNbn3gh/wBtcHKkOI4WY4z4VNPKVEReS+Y+lSF/KB7x+RIrj2z6fDZyk/A0JrO5BBS3l+a1cq+liHHE5h+k3/Kujis4OQ5GPWlRa3Q2FvIfPKCpixm2zGw26crFPKvoYDg4hdlQdMhB6EZrv427/wAOX6ml4rSRAdSTHPTAwKl+Hb/BuPvWOX/SxL9oLfzjP+0GgNZ8OkR1IVAR1CAH64rKo8zsRHpyeg0Z/fQ3NwDkxlfM4x9s148H9PTmvhdzcIcb280cq+R2P8Krri2eFsSx6fiM0sHlUEHG3mN+tTiluIyNtLHfdQf561tOSMNJkwMdcEeorqsR0bp2C4r3502WYBj5nSKBiUEqIv8A3dPt0rWRmhkSMRuzD5mueIY0s/puaX1Pp1EAN/q2H2qPO3GpySDjANVlSGzzTgiSUEeTV5WkDZ50ufIsMUITtKCpg1jAwVyfnS8xkhLa0xtkaxg/LepOxpDxllz/ANw/WorI7E4YnBx54pIa9I3G++2c03aMOXoN2IQx3ADD91FlSZ0l85zg/A5r2tv1yKDeSBnWIzzOq5AYZAB+Nciu5VlBmldlXp7uMeZz3ptlSGA+/iAIrqGHU3MEhU7gAj99Du7hHTKTxMSdwY1DbeW1JPPJKcDAVcA7YzSrZfimWscsKMCiy7HcZXBH0orXSYEcU0iICNyMEemx6VWx38aKFaOJz0wQST9Ka5dxKheOzYDb9E/vNZcvqNrF9B24hMoIWZjgYGRUF4nOunLvnoQQKHDb3LTxie2lSInxMYiO2euKNA/DJsI5w+Mhmzv9KqiEk/R5OI3LDxTgf6VFdW6uP0LzUCejIc/anEtLEKeW6nyGCKA1hbk6g4Uf5cmqo+gxkeeWZ1C88Bv1gcn6VLS//qk/4f8A3VffQxRuBFKGAxnKn+lCucpcSqsceA5Ax8aaBJ+xhHugdSKGG/VRioCW6MjjC6ipV8DG1a2ThsMKkyz2KMD7pbc0Iy8NRiWt7YEjBCMzD6MD9iK5qV+j0SVGVQXKyMisdQ3Ogk49TReRdysAsbvy9hpXP89K1o4jYNpWGBdfVtMYzgf1qRzciOT8RJb8gEqBGV5mdgDgjtWgxMutjfxNp5TI2/hcafSjDgF9LEzhkC/rICcemcYq6SWS3iASaK4mVQCXUlieu5+f3oTu8jIbt0blziRNMhXQB0G1Fg4KyrPAHAZ5HkCrsTp2H2pc8FnadVSObQx97SRW1PHbclWuEjZgfC8kuQv1AxQpfaCTiN5DHaTRCNAW1I+CxxjSeo9d/LyzWVn6Fwh7MzD7LcUYqwiChuhzg9+v0o9t7K8amgPLwfzMFZWwCudz/PlWnh4kZrqOC4lt5XGTDESNYx1OQPj2FIcUd4rh5I7iRopAv5MaB1TP03PXfzpWV7LGNaKcew3F3YhBEEzkNz8j6edKzeyvF4YnYWc8q5BBjUMGHmN8/wBKu4OLpbo6pEmpyF8SA7bg/pDGetL23ELzrFduunssjOfoPpU8kSjB9mfbhl6bnkPa3YfGdclq4UbeeK4bObmR6HjZ1PhUxnc+X2rYfizd2Ub3V9NG5wZopdC+EE5wMZJ6d6ruIDROqW91GYnX8qWYMzKB59fLsK2k2GMDMxwtNdxQPGC5YE8tACATg7Ua/sobdneB1uoHOIZYxj1wV65q/wCH2UsU9u9zeoniXKNET36EsNu+1WkIWQROY3ul3CSadj028Pbb9tVMMY/T5+kkUaNqXYea9DRI5soWQAKOoU4OfrW6uo+TE0cSRxooKFTHkDO+Dk/cjPxqo4e1ubeRb1GQIdIVw51dSAAO3XqR23FKVg40UnCppXnHLmk0IjvpJ2GlSc/LFIvI8kjya8uclj2+OK1hdJlkto7c28ZSbQQoGxQjJ267+ZqlmsYlL4jAjCjfAy7fHas6KUdCoa5VWCnGDuMfvoRllbU0rB8bAhgPoB1p634fNPNGiWrvrYMVjGWIxuAMUzf8EEcum3SILygRG82TqOc5IHT71JhGMmxewdJnSIWsfTq2ST965eXcS3c6jh4IEjDP4lx38qY4FFA134YVDKwAwck+Iefxqxf2QDuzlrc6jnOtP41mTR0wlEVbiECQ6leHUTsB7wA6sM52oNtxhJroQncDAMjOAPXw05eQez8wNxbcQe2bdWS4tWIAPXT5HfrXeKcRh4daWloEsLuMLlleBWO3QnIG+av6Z2tkLm+ccTForILVSVMqxBhnPcjpT2HEXLtr6z5rgaE5hBIztnvnBHas7JxLTexyWsFtHLE6vzYV0gkYzsT0/bXr97Ozv4fw9z+Lz+Y5dc6fLBO5PXuaqHIvLf2bE0c0t9xXAkXMh5JwhwAd2IydhucVcRezNtfwi33zGiuJUkJVids4GV37gH6Vm+MXiT2nJvLWduVCkzLG4IGTjYAbdfWrLh3HhDZrBa3uhSyjTMjN4tPTNL0CGZvZpLE8+eFZWDFUxlSB2ONbd/QYFLcO4NdxxaJJQ+kYjDsByx8NyaYivriOVmJt52c5QaQAu2NI39BQIeIcQgDG9LuS7aUhAGgHoPD1rDlZ0SQxNwe6EhkLRszAprRsNpPXfFJzQzxkrIs7herbnb+FK2nGCbyaCLnWcIB/MjlJQE79CCBV1FcPcrHEl1FckEYyyFj2xgYrVBHbEpIYrcKz3IGpQygLnvvknp0NFcS3qolrDEykMraGw3bfOeh3r3ELmy4LJyLu2yWPi/KIBHoTgHH0pSG9v7uVJeHcNsoUfWFla4QOM7DYEEE+WKVroHQ/Nwqy5kcHEpRZSXDZRGOtpSN8Lp9Fz6UpeWLLxF7a3ie4QDKnKkFNXU9xmhzcON0baO6v5Zp7MsXZY9eNQHTDdO3ypmTh3DNIlPGpRdkhdRjJ3zsNIHf41Ju+xX8GLdIo71FknUskmNJfOAD122HTpXVE8SiaNxEEJZABnOe4z6E/WkOHJLa8WKI3NQZEcr6UHoTkjHzqytOG31pbr/aMlu66tMhWUEDHZR6eHp602VJiHE728ugFdXzbysX8JXSSOuMYyc/tqF9dzJbqr3EsYkkVQANRJw3c9OvXag3/ABpZrSSCNWuJUhYv4TEGAIHlkncVC+uuKP8Al6UtkY5IijBJGP0mYk/TFbU9Uc5eO3YW0h133Jt5ZEdY5A2oFjlgPEdXrkY9akbhIpJ1ZI5CGADkBQijse32pKzg4jzxyI0dwDp/LO3Tc9qYuLeeWQrxAPLIN/HH4QfIZ2+g+dZlJI2otg7G4mlmKw3trqbbMewXzOQd6d4lHFaW8cdxczTSynCrAAzDbdvlmlW4RBDhpViRmIVVMg3J+BpXiFwbHkMqDRzdL4HuDH9BWMkNUhjh8EkNwZfFpUFt4wC2GBz8NvWgHiNqpI/GOMbbWyf/ABqhuJZ7qdzcu0iJJrGoZCA7A71ok4XYsimQNrIBb8w9am6BW+hMlHXGVKn50rd2sdxKjso1Abtjc1XqLi3IMQLYJDDVv/A0nb8RuHleEOxmU61L7KR5V05bXRwQ/Lw5dWMvjOdya9PaMpLQqofAIOSMkVKG+kRC9wgVNtxuN8Uwl7DNvqX0361zzi+0aBNLdgESaZg2kFZFBwB5GhXt7JhTHaKuZeYZANy3z3p55YtQUNlj2FDnhEgB9etaSi9piHs/aAM7PdwLKo1ERADKk4wfED5Y+dKn2ileYTxQwBVOooqEHrn+RQ4rVY5CyxRNnqHQEGoXIdbVkt7WzU9yEKkfShxfwd/S6urtWtYriS5kgueXlYoxvKTvsV93HrSC+0N7ayA2lxOTgAP0P8aqHdlmAeA6XA8WdW9QS6SWchZVgmJ1LqyFB7bfwpzklRlmrXjcV3Z3kftAhnuFj/uiE58ZznxL0/R60jDcwsI1W3ure15gLslxklyNgAfXHpVYOHXoJS4VSrsQHiJO53z023rosl0qsjXETqwxJKCenpj9lc5SUns0pNGj4PBPvFcXIkEkpZQQCWJGAGyRgZ+FR41HPZ29ubgqoeUEyadIcIQQBhiOoG2fKqzgcAtuJWkovWdVBd5Ujxg4bz6HG+9afjF3YJw8PZ2zzsZWmXmAkAtuzg9s4FNo2m2VS8RZi0V1Db3shBYy8xgWBA6BhgdOlXPsnbNPBI3Ep4bcO7yL1dsE9OmBt65pEO7tDcQ2E7CZdUjo0TnpkDsT86r7r2ueKRxDZwywQgqrNCQT23wenWpydUhTittl28NutwcRzP4cK0YQsB5YJ+B6U3+IRLVzFbsgjKhjMhVjnPQ4x2+HSsrZ+0toSxvLOORABpyuAv138+ppe+9pefEscNvALONzIFBOCe2d98UU6NPyR6Npaw8Om4qXueKS2mp1/IiLeMqTsRuAM+Vaq4ms7O2CWkUc2Wyq6QcZ8gf53r55b2wtLiC/bPPWIHSgx4nBJ2znbPl5YoV37Q8RtbhZLS7JlAwYmXWuM753OPnWN9IcopGrvrRLpS90v4YA6totSg/HGwrGccuYOHzym3vxehlXEaoQkY3++1JXJ4pxq8aRpmupZh4YVJXODnGNht50Wxshw+MzcSVCI9uR1UE53Y+VNfTLll0hZIL7iiC4uSYLNdyVGxAz0HfbudqtI5+FmNSLwbgf+R/+qegu1kso5LGWASTAokjyMB1x36YGenlRRBfYGFvyPMOwBpQqNdFBFDARzLcIAf1R1pfiFncTIBBII2Bzq05z6VaPbMB4HH+7aoMkijxI3xAzXFNo8pnF4Td6syXih+hdUIY/elLvhvEo3zC6Soral0thvof41qvA2xzn40KXQmAzAEnAya3yyRGYPEpYVEV2rRygZDYwR6DzzT9rxuN2VQCcddwPnvVjcQQzBklCMANwwqnn4Varpe1Zojk4IORn51pSjLtCi6S5hfq4GemT0qTDAwelZ0TRWsmt2DORpZ9fX+HSrSPiAZVDoTkgFuwrrCePZqxvShIBA2oDW0TvuoIz3FMGS35Bbmokq5JiY7npjHal7e4Eq5bCktpArpkmaGE1KQUYgeQOKFfLLcNHmaTCNkAMR/WmFjcqGI0r+s2w+9FaGONVe5uoI1b3csCW+FTjAOyuKlLp2KgrJuRvgfzim75g0cX4MRwjGkhm0jGMeoPautd8OQgBZrpv8q4X61CTik+oLbwQQjQSGYaznbArD8QpoXEHFW0Q28YMOSN8Dw+uAfpQ2sVt5C3FL21ttzpjEmW39NvpvQr0Xl8uie8uGTuqNywf+NF4fAbGFYrfTHGpyAFB/bRjXWyolHJZ2CieOK8l0rku6ctSM9cHDEbDt9aHLxLmT80R26hiFLaNz6+WelWMl08kJSdVmTyYdaqzZWUzLzXuQVYsBtj4ZAz865tNfsi/g+t3a6X5NxO8rkuNYUKD5461Lg81tdXckd1E6zMxZZMkAnqT/Taqd4blbe5iSRSmoaUjOpnGfd3GR8fSlBctDoedZog+2iRSp9euKlrYW7PoZETF0W7C4G7HBA64/n0qmu+N2tuhjW4NxKzAI6KVUDB23JrLRXheAMXR1AyVGxx6Yp63l4fdW7JLa6cMSt0T44yB03/bWsvprNvo03C0jvOKwQoGR2meGNkk0oDj3io67H7VqJbbkyPE1zrZGKlt98d+tYP2XuJLKeG+nMIit8kRiTdiRgY2+9WL8Q4pK7SPxG0VmOojkE4JpyT/AFQxt9lhqJ9D5Glrq4WGFyBrlA2VT3odncxXN25yXiWPB8OAWJPbr0Hf6VW3cgEzYuSyHZowmn7ivPRnHQJry9mjYvE/hyNo9Orz+lISM80miOMocEgtk5wdx+z60/c2wZSI5MsdwWLMBn9v9KgnDQQVnuxHhSSyoBjfelMMAIt5Vk8Ukjv1GE69f3Uyto7iDTbE7HIZCQc4+Q70u9vw63cq089yx76sDOdxTr31vEyrDCZF0DS0jZ370sVFewUtjdF+Vb2fLgHbQqKPXG1LnhxSdv7zFBnsniztvsBj71y6l4hPcmTlkKV2MYxjahw2F3qBLBQD1z4qk69g8UStjZc1mmV5RuuVAGcemfhQ7gatQsIo4EHuoPvv3NMDg0WggzSKxOQU20/KoXHDJRHrgnJmH6wAU/T02qz+MzkB511+LYX03MiAwWBxv229KKb5LZlTWZFxlM9dtj/OaHMsywiN/ffY4yCPtUF4VdToj5ClDnS6jxA+oJ+9Kle2NjyDWoYe6RtRQg7ihnRaRJztUW+gZOoH1qEl7GsirqBLdN8Z+Fd15I+xsYxipdqgkiyKpU7kZwetSrqmn0R3AIobID2qdcNQgmiUqQR1oGmWP3GYAdBmnKiRmsuCZWV0dvBHLzGs4HPTOjT38hgUOa1V5ZJICYCxyVRAV+m1WeivFBiufEOmVbcPkkkDRX8AHQiQMmBt0B2NbBFg0Li9TGP8tZ/lDOaPk0ccvpJpdEv7Iv47cIJUj1PnwD3hjvvvvmkLvhl9IAIrlDvvkYB8q1VoxlKLJhhv1FL3gEc8yxgKqL4QOgrhk6yMtfCqisZ3WOMztkDBUHO9dm4cowouZGPdsAj4dN6spTptY8bahv670rk6c+tZu9mWxccPg1EsCVP6HYU0qpGuEAVeuAKjk+dcJNFmbJayD7o+OK6Sp6bUPJzjNdYYFQWSODUdh02qOTXV360EebxLpbBHcHpXUOgYQAD0FRPWvZqobOzaZVKSqGUjBBHWqiXgy62aO4YKTqCMoIU+h6irdWOOteNaUmuiKm4N+kujlDkKBjGCCO+x7160u0lmwGcMdtLDO/w7VaHy7UB4YmcM0allzg43FazJOgDXsazcssPe05AO5IzTWxUEEEHyqo4tCkZQoCC7DVgnfGaa4WzSWgaQ6iUyc7+ddOVpWjaY6cjqKGZFEyxZ8bAkD0H9a63gmRF2Vs5FKk/+KgdhB++u6nbobGs13Ncr1aE7UqjXqiP/2Q=="/>
          <p:cNvSpPr>
            <a:spLocks noChangeAspect="1" noChangeArrowheads="1"/>
          </p:cNvSpPr>
          <p:nvPr/>
        </p:nvSpPr>
        <p:spPr bwMode="auto">
          <a:xfrm>
            <a:off x="63500" y="-568325"/>
            <a:ext cx="1552575" cy="1162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2" name="AutoShape 4" descr="data:image/jpeg;base64,/9j/4AAQSkZJRgABAQAAAQABAAD/2wBDAAkGBwgHBgkIBwgKCgkLDRYPDQwMDRsUFRAWIB0iIiAdHx8kKDQsJCYxJx8fLT0tMTU3Ojo6Iys/RD84QzQ5Ojf/2wBDAQoKCg0MDRoPDxo3JR8lNzc3Nzc3Nzc3Nzc3Nzc3Nzc3Nzc3Nzc3Nzc3Nzc3Nzc3Nzc3Nzc3Nzc3Nzc3Nzc3Nzf/wAARCACLALoDASIAAhEBAxEB/8QAGwAAAgMBAQEAAAAAAAAAAAAAAwQCBQYBAAf/xABBEAACAQMCBAMGAgcHAgcAAAABAgMABBESIQUTMUEiUWEGMnGBkaEUI0JSscHR8PEVJFNicoKSFjMlQ1Si0uHi/8QAGQEBAQEBAQEAAAAAAAAAAAAAAQACAwQF/8QAIhEAAgICAgMAAwEAAAAAAAAAAAECERIhEzEDQVEiMnFh/9oADAMBAAIRAxEAPwD6hXqxp4rddOcx9BLXk4zeRH3pN/1tx96+hieE2WK5WSHtDdr3Un1rze0d55oPgKsWBra7g1kj7SXRQqojBP6RFIScRuJX1NPLk9cPilQZG7r1Y+34/dw4DOJFHQMN/rTy+0wPvwAfBqMWNmhzXqoF9pIid4z9Kn/1Ja4yY3+VGLK0Xhrmapl9o7Jtisqn4A/vqY4/ZHu/0qxY6LbNeqrHHbL9Yj6UQcZsSMidasWWiwr1Vv8AbNpuTIoA76xXYuM2Mhxz1U/5un1pxZaLCvUr/aNn2uYj8GFTF7bHpPGfgwNZploPXDQ/xUHaWP8A5Cu8+I9JE/5CrZaJ1yo82P8AxFz5ZFe1p+uv1FWxolXqEZ4tWnmLn41LUP5NWwpHzdQ2d1NSErqdga6LxT0jP1FeN14chE3/AFmx+6ufIzdI4b+TBGcHy1VD8dOO/wBd6ItzE22lM9xt/CvGWJSDpUY77U8hUQN7IV35efgKg105ONh/pwaKzRsclUYnucVHlQsMhCPgxqXkRUBEshOzt8jXudKDjmP96MYR0V3HzzUDDJsVlI9cCnlRUQaeUDeRqikzE/8AdNF0Sg5Mqt8RijY1Jh4oSceZ61cqCkBRy7BfxO58ya7IkyMPHIQfJdv20QopwTBFkD71CNIwrLLbZzsOW+MCrkGkSUvj3ZCfPBNdaaRdxGx88g1A/h1OkQTKMbBX6fevc0J7qy/Pf71chURM79SDvQ+ef18fOiC8IbBIHrUzcxliMjb0FPIwpC/4hx0cmu/i3Ue9RTNbn3gh/wBtcHKkOI4WY4z4VNPKVEReS+Y+lSF/KB7x+RIrj2z6fDZyk/A0JrO5BBS3l+a1cq+liHHE5h+k3/Kujis4OQ5GPWlRa3Q2FvIfPKCpixm2zGw26crFPKvoYDg4hdlQdMhB6EZrv427/wAOX6ml4rSRAdSTHPTAwKl+Hb/BuPvWOX/SxL9oLfzjP+0GgNZ8OkR1IVAR1CAH64rKo8zsRHpyeg0Z/fQ3NwDkxlfM4x9s148H9PTmvhdzcIcb280cq+R2P8Krri2eFsSx6fiM0sHlUEHG3mN+tTiluIyNtLHfdQf561tOSMNJkwMdcEeorqsR0bp2C4r3502WYBj5nSKBiUEqIv8A3dPt0rWRmhkSMRuzD5mueIY0s/puaX1Pp1EAN/q2H2qPO3GpySDjANVlSGzzTgiSUEeTV5WkDZ50ufIsMUITtKCpg1jAwVyfnS8xkhLa0xtkaxg/LepOxpDxllz/ANw/WorI7E4YnBx54pIa9I3G++2c03aMOXoN2IQx3ADD91FlSZ0l85zg/A5r2tv1yKDeSBnWIzzOq5AYZAB+Nciu5VlBmldlXp7uMeZz3ptlSGA+/iAIrqGHU3MEhU7gAj99Du7hHTKTxMSdwY1DbeW1JPPJKcDAVcA7YzSrZfimWscsKMCiy7HcZXBH0orXSYEcU0iICNyMEemx6VWx38aKFaOJz0wQST9Ka5dxKheOzYDb9E/vNZcvqNrF9B24hMoIWZjgYGRUF4nOunLvnoQQKHDb3LTxie2lSInxMYiO2euKNA/DJsI5w+Mhmzv9KqiEk/R5OI3LDxTgf6VFdW6uP0LzUCejIc/anEtLEKeW6nyGCKA1hbk6g4Uf5cmqo+gxkeeWZ1C88Bv1gcn6VLS//qk/4f8A3VffQxRuBFKGAxnKn+lCucpcSqsceA5Ax8aaBJ+xhHugdSKGG/VRioCW6MjjC6ipV8DG1a2ThsMKkyz2KMD7pbc0Iy8NRiWt7YEjBCMzD6MD9iK5qV+j0SVGVQXKyMisdQ3Ogk49TReRdysAsbvy9hpXP89K1o4jYNpWGBdfVtMYzgf1qRzciOT8RJb8gEqBGV5mdgDgjtWgxMutjfxNp5TI2/hcafSjDgF9LEzhkC/rICcemcYq6SWS3iASaK4mVQCXUlieu5+f3oTu8jIbt0blziRNMhXQB0G1Fg4KyrPAHAZ5HkCrsTp2H2pc8FnadVSObQx97SRW1PHbclWuEjZgfC8kuQv1AxQpfaCTiN5DHaTRCNAW1I+CxxjSeo9d/LyzWVn6Fwh7MzD7LcUYqwiChuhzg9+v0o9t7K8amgPLwfzMFZWwCudz/PlWnh4kZrqOC4lt5XGTDESNYx1OQPj2FIcUd4rh5I7iRopAv5MaB1TP03PXfzpWV7LGNaKcew3F3YhBEEzkNz8j6edKzeyvF4YnYWc8q5BBjUMGHmN8/wBKu4OLpbo6pEmpyF8SA7bg/pDGetL23ELzrFduunssjOfoPpU8kSjB9mfbhl6bnkPa3YfGdclq4UbeeK4bObmR6HjZ1PhUxnc+X2rYfizd2Ub3V9NG5wZopdC+EE5wMZJ6d6ruIDROqW91GYnX8qWYMzKB59fLsK2k2GMDMxwtNdxQPGC5YE8tACATg7Ua/sobdneB1uoHOIZYxj1wV65q/wCH2UsU9u9zeoniXKNET36EsNu+1WkIWQROY3ul3CSadj028Pbb9tVMMY/T5+kkUaNqXYea9DRI5soWQAKOoU4OfrW6uo+TE0cSRxooKFTHkDO+Dk/cjPxqo4e1ubeRb1GQIdIVw51dSAAO3XqR23FKVg40UnCppXnHLmk0IjvpJ2GlSc/LFIvI8kjya8uclj2+OK1hdJlkto7c28ZSbQQoGxQjJ267+ZqlmsYlL4jAjCjfAy7fHas6KUdCoa5VWCnGDuMfvoRllbU0rB8bAhgPoB1p634fNPNGiWrvrYMVjGWIxuAMUzf8EEcum3SILygRG82TqOc5IHT71JhGMmxewdJnSIWsfTq2ST965eXcS3c6jh4IEjDP4lx38qY4FFA134YVDKwAwck+Iefxqxf2QDuzlrc6jnOtP41mTR0wlEVbiECQ6leHUTsB7wA6sM52oNtxhJroQncDAMjOAPXw05eQez8wNxbcQe2bdWS4tWIAPXT5HfrXeKcRh4daWloEsLuMLlleBWO3QnIG+av6Z2tkLm+ccTForILVSVMqxBhnPcjpT2HEXLtr6z5rgaE5hBIztnvnBHas7JxLTexyWsFtHLE6vzYV0gkYzsT0/bXr97Ozv4fw9z+Lz+Y5dc6fLBO5PXuaqHIvLf2bE0c0t9xXAkXMh5JwhwAd2IydhucVcRezNtfwi33zGiuJUkJVids4GV37gH6Vm+MXiT2nJvLWduVCkzLG4IGTjYAbdfWrLh3HhDZrBa3uhSyjTMjN4tPTNL0CGZvZpLE8+eFZWDFUxlSB2ONbd/QYFLcO4NdxxaJJQ+kYjDsByx8NyaYivriOVmJt52c5QaQAu2NI39BQIeIcQgDG9LuS7aUhAGgHoPD1rDlZ0SQxNwe6EhkLRszAprRsNpPXfFJzQzxkrIs7herbnb+FK2nGCbyaCLnWcIB/MjlJQE79CCBV1FcPcrHEl1FckEYyyFj2xgYrVBHbEpIYrcKz3IGpQygLnvvknp0NFcS3qolrDEykMraGw3bfOeh3r3ELmy4LJyLu2yWPi/KIBHoTgHH0pSG9v7uVJeHcNsoUfWFla4QOM7DYEEE+WKVroHQ/Nwqy5kcHEpRZSXDZRGOtpSN8Lp9Fz6UpeWLLxF7a3ie4QDKnKkFNXU9xmhzcON0baO6v5Zp7MsXZY9eNQHTDdO3ypmTh3DNIlPGpRdkhdRjJ3zsNIHf41Ju+xX8GLdIo71FknUskmNJfOAD122HTpXVE8SiaNxEEJZABnOe4z6E/WkOHJLa8WKI3NQZEcr6UHoTkjHzqytOG31pbr/aMlu66tMhWUEDHZR6eHp602VJiHE728ugFdXzbysX8JXSSOuMYyc/tqF9dzJbqr3EsYkkVQANRJw3c9OvXag3/ABpZrSSCNWuJUhYv4TEGAIHlkncVC+uuKP8Al6UtkY5IijBJGP0mYk/TFbU9Uc5eO3YW0h133Jt5ZEdY5A2oFjlgPEdXrkY9akbhIpJ1ZI5CGADkBQijse32pKzg4jzxyI0dwDp/LO3Tc9qYuLeeWQrxAPLIN/HH4QfIZ2+g+dZlJI2otg7G4mlmKw3trqbbMewXzOQd6d4lHFaW8cdxczTSynCrAAzDbdvlmlW4RBDhpViRmIVVMg3J+BpXiFwbHkMqDRzdL4HuDH9BWMkNUhjh8EkNwZfFpUFt4wC2GBz8NvWgHiNqpI/GOMbbWyf/ABqhuJZ7qdzcu0iJJrGoZCA7A71ok4XYsimQNrIBb8w9am6BW+hMlHXGVKn50rd2sdxKjso1Abtjc1XqLi3IMQLYJDDVv/A0nb8RuHleEOxmU61L7KR5V05bXRwQ/Lw5dWMvjOdya9PaMpLQqofAIOSMkVKG+kRC9wgVNtxuN8Uwl7DNvqX0361zzi+0aBNLdgESaZg2kFZFBwB5GhXt7JhTHaKuZeYZANy3z3p55YtQUNlj2FDnhEgB9etaSi9piHs/aAM7PdwLKo1ERADKk4wfED5Y+dKn2ileYTxQwBVOooqEHrn+RQ4rVY5CyxRNnqHQEGoXIdbVkt7WzU9yEKkfShxfwd/S6urtWtYriS5kgueXlYoxvKTvsV93HrSC+0N7ayA2lxOTgAP0P8aqHdlmAeA6XA8WdW9QS6SWchZVgmJ1LqyFB7bfwpzklRlmrXjcV3Z3kftAhnuFj/uiE58ZznxL0/R60jDcwsI1W3ure15gLslxklyNgAfXHpVYOHXoJS4VSrsQHiJO53z023rosl0qsjXETqwxJKCenpj9lc5SUns0pNGj4PBPvFcXIkEkpZQQCWJGAGyRgZ+FR41HPZ29ubgqoeUEyadIcIQQBhiOoG2fKqzgcAtuJWkovWdVBd5Ujxg4bz6HG+9afjF3YJw8PZ2zzsZWmXmAkAtuzg9s4FNo2m2VS8RZi0V1Db3shBYy8xgWBA6BhgdOlXPsnbNPBI3Ep4bcO7yL1dsE9OmBt65pEO7tDcQ2E7CZdUjo0TnpkDsT86r7r2ueKRxDZwywQgqrNCQT23wenWpydUhTittl28NutwcRzP4cK0YQsB5YJ+B6U3+IRLVzFbsgjKhjMhVjnPQ4x2+HSsrZ+0toSxvLOORABpyuAv138+ppe+9pefEscNvALONzIFBOCe2d98UU6NPyR6Npaw8Om4qXueKS2mp1/IiLeMqTsRuAM+Vaq4ms7O2CWkUc2Wyq6QcZ8gf53r55b2wtLiC/bPPWIHSgx4nBJ2znbPl5YoV37Q8RtbhZLS7JlAwYmXWuM753OPnWN9IcopGrvrRLpS90v4YA6totSg/HGwrGccuYOHzym3vxehlXEaoQkY3++1JXJ4pxq8aRpmupZh4YVJXODnGNht50Wxshw+MzcSVCI9uR1UE53Y+VNfTLll0hZIL7iiC4uSYLNdyVGxAz0HfbudqtI5+FmNSLwbgf+R/+qegu1kso5LGWASTAokjyMB1x36YGenlRRBfYGFvyPMOwBpQqNdFBFDARzLcIAf1R1pfiFncTIBBII2Bzq05z6VaPbMB4HH+7aoMkijxI3xAzXFNo8pnF4Td6syXih+hdUIY/elLvhvEo3zC6Soral0thvof41qvA2xzn40KXQmAzAEnAya3yyRGYPEpYVEV2rRygZDYwR6DzzT9rxuN2VQCcddwPnvVjcQQzBklCMANwwqnn4Varpe1Zojk4IORn51pSjLtCi6S5hfq4GemT0qTDAwelZ0TRWsmt2DORpZ9fX+HSrSPiAZVDoTkgFuwrrCePZqxvShIBA2oDW0TvuoIz3FMGS35Bbmokq5JiY7npjHal7e4Eq5bCktpArpkmaGE1KQUYgeQOKFfLLcNHmaTCNkAMR/WmFjcqGI0r+s2w+9FaGONVe5uoI1b3csCW+FTjAOyuKlLp2KgrJuRvgfzim75g0cX4MRwjGkhm0jGMeoPautd8OQgBZrpv8q4X61CTik+oLbwQQjQSGYaznbArD8QpoXEHFW0Q28YMOSN8Dw+uAfpQ2sVt5C3FL21ttzpjEmW39NvpvQr0Xl8uie8uGTuqNywf+NF4fAbGFYrfTHGpyAFB/bRjXWyolHJZ2CieOK8l0rku6ctSM9cHDEbDt9aHLxLmT80R26hiFLaNz6+WelWMl08kJSdVmTyYdaqzZWUzLzXuQVYsBtj4ZAz865tNfsi/g+t3a6X5NxO8rkuNYUKD5461Lg81tdXckd1E6zMxZZMkAnqT/Taqd4blbe5iSRSmoaUjOpnGfd3GR8fSlBctDoedZog+2iRSp9euKlrYW7PoZETF0W7C4G7HBA64/n0qmu+N2tuhjW4NxKzAI6KVUDB23JrLRXheAMXR1AyVGxx6Yp63l4fdW7JLa6cMSt0T44yB03/bWsvprNvo03C0jvOKwQoGR2meGNkk0oDj3io67H7VqJbbkyPE1zrZGKlt98d+tYP2XuJLKeG+nMIit8kRiTdiRgY2+9WL8Q4pK7SPxG0VmOojkE4JpyT/AFQxt9lhqJ9D5Glrq4WGFyBrlA2VT3odncxXN25yXiWPB8OAWJPbr0Hf6VW3cgEzYuSyHZowmn7ivPRnHQJry9mjYvE/hyNo9Orz+lISM80miOMocEgtk5wdx+z60/c2wZSI5MsdwWLMBn9v9KgnDQQVnuxHhSSyoBjfelMMAIt5Vk8Ukjv1GE69f3Uyto7iDTbE7HIZCQc4+Q70u9vw63cq089yx76sDOdxTr31vEyrDCZF0DS0jZ370sVFewUtjdF+Vb2fLgHbQqKPXG1LnhxSdv7zFBnsniztvsBj71y6l4hPcmTlkKV2MYxjahw2F3qBLBQD1z4qk69g8UStjZc1mmV5RuuVAGcemfhQ7gatQsIo4EHuoPvv3NMDg0WggzSKxOQU20/KoXHDJRHrgnJmH6wAU/T02qz+MzkB511+LYX03MiAwWBxv229KKb5LZlTWZFxlM9dtj/OaHMsywiN/ffY4yCPtUF4VdToj5ClDnS6jxA+oJ+9Kle2NjyDWoYe6RtRQg7ihnRaRJztUW+gZOoH1qEl7GsirqBLdN8Z+Fd15I+xsYxipdqgkiyKpU7kZwetSrqmn0R3AIobID2qdcNQgmiUqQR1oGmWP3GYAdBmnKiRmsuCZWV0dvBHLzGs4HPTOjT38hgUOa1V5ZJICYCxyVRAV+m1WeivFBiufEOmVbcPkkkDRX8AHQiQMmBt0B2NbBFg0Li9TGP8tZ/lDOaPk0ccvpJpdEv7Iv47cIJUj1PnwD3hjvvvvmkLvhl9IAIrlDvvkYB8q1VoxlKLJhhv1FL3gEc8yxgKqL4QOgrhk6yMtfCqisZ3WOMztkDBUHO9dm4cowouZGPdsAj4dN6spTptY8bahv670rk6c+tZu9mWxccPg1EsCVP6HYU0qpGuEAVeuAKjk+dcJNFmbJayD7o+OK6Sp6bUPJzjNdYYFQWSODUdh02qOTXV360EebxLpbBHcHpXUOgYQAD0FRPWvZqobOzaZVKSqGUjBBHWqiXgy62aO4YKTqCMoIU+h6irdWOOteNaUmuiKm4N+kujlDkKBjGCCO+x7160u0lmwGcMdtLDO/w7VaHy7UB4YmcM0allzg43FazJOgDXsazcssPe05AO5IzTWxUEEEHyqo4tCkZQoCC7DVgnfGaa4WzSWgaQ6iUyc7+ddOVpWjaY6cjqKGZFEyxZ8bAkD0H9a63gmRF2Vs5FKk/+KgdhB++u6nbobGs13Ncr1aE7UqjXqiP/2Q=="/>
          <p:cNvSpPr>
            <a:spLocks noChangeAspect="1" noChangeArrowheads="1"/>
          </p:cNvSpPr>
          <p:nvPr/>
        </p:nvSpPr>
        <p:spPr bwMode="auto">
          <a:xfrm>
            <a:off x="63500" y="-568325"/>
            <a:ext cx="1552575" cy="11620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2054" name="Picture 6" descr="http://img.aktualne.centrum.cz/348/57/3485733-kaliste-v-cechac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857628"/>
            <a:ext cx="4157999" cy="27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77240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500034" y="1500174"/>
            <a:ext cx="7929618" cy="5072098"/>
          </a:xfrm>
        </p:spPr>
        <p:txBody>
          <a:bodyPr>
            <a:normAutofit/>
          </a:bodyPr>
          <a:lstStyle/>
          <a:p>
            <a:pPr algn="l">
              <a:buFont typeface="Arial" pitchFamily="34" charset="0"/>
              <a:buChar char="•"/>
            </a:pPr>
            <a:r>
              <a:rPr lang="cs-CZ" sz="2800" i="1" dirty="0" smtClean="0">
                <a:solidFill>
                  <a:srgbClr val="0070C0"/>
                </a:solidFill>
              </a:rPr>
              <a:t>Doplňte následující pojmy správně do vět a zapište do sešitu</a:t>
            </a:r>
          </a:p>
          <a:p>
            <a:pPr algn="just">
              <a:buFont typeface="Arial" pitchFamily="34" charset="0"/>
              <a:buChar char="•"/>
            </a:pPr>
            <a:r>
              <a:rPr lang="cs-CZ" sz="2800" b="1" i="1" dirty="0" smtClean="0">
                <a:solidFill>
                  <a:srgbClr val="0070C0"/>
                </a:solidFill>
              </a:rPr>
              <a:t>Těžební průmysl, hnědé uhlí, cementárny, karvinský revír, rašelina, Sokolovská pánev</a:t>
            </a:r>
          </a:p>
          <a:p>
            <a:pPr algn="just">
              <a:buFont typeface="Arial" pitchFamily="34" charset="0"/>
              <a:buChar char="•"/>
            </a:pPr>
            <a:endParaRPr lang="cs-CZ" sz="2800" b="1" i="1" dirty="0" smtClean="0">
              <a:solidFill>
                <a:srgbClr val="0070C0"/>
              </a:solidFill>
            </a:endParaRPr>
          </a:p>
          <a:p>
            <a:pPr algn="l"/>
            <a:r>
              <a:rPr lang="cs-CZ" sz="2400" b="1" dirty="0" smtClean="0">
                <a:solidFill>
                  <a:srgbClr val="002060"/>
                </a:solidFill>
              </a:rPr>
              <a:t>1___________se zabývá dobýváním užitkových nerostů a hornin. Většina těžby černého uhlí je v 2 ________________.</a:t>
            </a:r>
          </a:p>
          <a:p>
            <a:pPr algn="l"/>
            <a:r>
              <a:rPr lang="cs-CZ" sz="2400" b="1" dirty="0" smtClean="0">
                <a:solidFill>
                  <a:srgbClr val="002060"/>
                </a:solidFill>
              </a:rPr>
              <a:t>V </a:t>
            </a:r>
            <a:r>
              <a:rPr lang="cs-CZ" sz="2400" b="1" dirty="0" err="1" smtClean="0">
                <a:solidFill>
                  <a:srgbClr val="002060"/>
                </a:solidFill>
              </a:rPr>
              <a:t>Podkrušnohoří</a:t>
            </a:r>
            <a:r>
              <a:rPr lang="cs-CZ" sz="2400" b="1" dirty="0" smtClean="0">
                <a:solidFill>
                  <a:srgbClr val="002060"/>
                </a:solidFill>
              </a:rPr>
              <a:t> se těží  3______________. 4_____________</a:t>
            </a:r>
          </a:p>
          <a:p>
            <a:pPr algn="l"/>
            <a:r>
              <a:rPr lang="cs-CZ" sz="2400" b="1" dirty="0" smtClean="0">
                <a:solidFill>
                  <a:srgbClr val="002060"/>
                </a:solidFill>
              </a:rPr>
              <a:t>se využívá v lázeňství a zahradnictví. Vápenec je dodáván do 5______________. Kaolin se těží v 6_________________.</a:t>
            </a:r>
            <a:endParaRPr lang="cs-CZ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1.Těžební průmysl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2. Karvinský revír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3. Hnědé uhlí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4. Rašelina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5. Cementárny</a:t>
            </a:r>
          </a:p>
          <a:p>
            <a:pPr marL="514350" indent="-514350">
              <a:buNone/>
            </a:pPr>
            <a:r>
              <a:rPr lang="cs-CZ" b="1" i="1" dirty="0" smtClean="0">
                <a:solidFill>
                  <a:srgbClr val="002060"/>
                </a:solidFill>
              </a:rPr>
              <a:t>6. Sokolovská pánev</a:t>
            </a:r>
            <a:endParaRPr lang="cs-CZ" b="1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i="1" dirty="0" smtClean="0">
                <a:solidFill>
                  <a:srgbClr val="0070C0"/>
                </a:solidFill>
              </a:rPr>
              <a:t>K názvům elektráren přiřaď  jejich typy</a:t>
            </a:r>
          </a:p>
          <a:p>
            <a:r>
              <a:rPr lang="cs-CZ" sz="2800" i="1" dirty="0" smtClean="0">
                <a:solidFill>
                  <a:srgbClr val="0070C0"/>
                </a:solidFill>
              </a:rPr>
              <a:t>Elektrárna </a:t>
            </a:r>
            <a:r>
              <a:rPr lang="cs-CZ" sz="2800" b="1" i="1" dirty="0" smtClean="0">
                <a:solidFill>
                  <a:srgbClr val="0070C0"/>
                </a:solidFill>
              </a:rPr>
              <a:t>tepelná, vodní, jaderná</a:t>
            </a:r>
          </a:p>
          <a:p>
            <a:endParaRPr lang="cs-CZ" sz="2800" b="1" i="1" dirty="0" smtClean="0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cs-CZ" sz="2800" b="1" i="1" dirty="0" smtClean="0">
                <a:solidFill>
                  <a:srgbClr val="0070C0"/>
                </a:solidFill>
              </a:rPr>
              <a:t>Lipno</a:t>
            </a:r>
          </a:p>
          <a:p>
            <a:pPr marL="514350" indent="-514350">
              <a:buAutoNum type="arabicPeriod" startAt="2"/>
            </a:pPr>
            <a:r>
              <a:rPr lang="cs-CZ" sz="2800" b="1" i="1" dirty="0" smtClean="0">
                <a:solidFill>
                  <a:srgbClr val="0070C0"/>
                </a:solidFill>
              </a:rPr>
              <a:t>Mělník</a:t>
            </a:r>
          </a:p>
          <a:p>
            <a:pPr marL="514350" indent="-514350">
              <a:buAutoNum type="arabicPeriod" startAt="2"/>
            </a:pPr>
            <a:r>
              <a:rPr lang="cs-CZ" sz="2800" b="1" i="1" dirty="0" smtClean="0">
                <a:solidFill>
                  <a:srgbClr val="0070C0"/>
                </a:solidFill>
              </a:rPr>
              <a:t>Temelín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pic>
        <p:nvPicPr>
          <p:cNvPr id="17410" name="Picture 2" descr="Soubor:Lipno nad Vltavou, přehradní hráz, elektrárna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3636000" cy="242248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00034" y="3643314"/>
            <a:ext cx="25003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Vodní elektrárna Lipno</a:t>
            </a:r>
            <a:endParaRPr lang="cs-CZ" dirty="0"/>
          </a:p>
        </p:txBody>
      </p:sp>
      <p:pic>
        <p:nvPicPr>
          <p:cNvPr id="17412" name="Picture 4" descr="Soubor:Elektrárna Mělník, od Vliněvsi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3929066"/>
            <a:ext cx="4284000" cy="212058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214546" y="6072206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Tepelná elektrárna Mělník</a:t>
            </a:r>
            <a:endParaRPr lang="cs-CZ" dirty="0"/>
          </a:p>
        </p:txBody>
      </p:sp>
      <p:pic>
        <p:nvPicPr>
          <p:cNvPr id="17414" name="Picture 6" descr="Soubor:JETE-chladici veze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00562" y="1285860"/>
            <a:ext cx="3816000" cy="230868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500562" y="3571876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Jaderná elektrárna Temelín</a:t>
            </a:r>
            <a:endParaRPr lang="cs-CZ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DUM může být použit např. na závěr hodiny věnované danému tématu</a:t>
            </a:r>
          </a:p>
          <a:p>
            <a:r>
              <a:rPr lang="cs-CZ" sz="2400" dirty="0" smtClean="0"/>
              <a:t>Žáci pracují samostatně, vyplňují pojmy do pracovního listu, nebo si věty zaznamenají do sešitu</a:t>
            </a:r>
          </a:p>
          <a:p>
            <a:r>
              <a:rPr lang="cs-CZ" sz="2400" dirty="0" smtClean="0"/>
              <a:t>Přiřazení typů elektráren můžeme ohodnotit, způsob hodnocení je z hlediska vyučující individuální</a:t>
            </a:r>
          </a:p>
          <a:p>
            <a:r>
              <a:rPr lang="cs-CZ" sz="2400" b="1" u="sng" dirty="0" smtClean="0"/>
              <a:t>Klíčová slova</a:t>
            </a:r>
            <a:r>
              <a:rPr lang="cs-CZ" sz="2400" dirty="0" smtClean="0"/>
              <a:t>: viz s.5, elektrárna vodní, tepelná, jaderná</a:t>
            </a:r>
          </a:p>
          <a:p>
            <a:r>
              <a:rPr lang="cs-CZ" sz="2400" b="1" u="sng" dirty="0" smtClean="0"/>
              <a:t>Inovace</a:t>
            </a:r>
            <a:r>
              <a:rPr lang="cs-CZ" sz="2400" dirty="0" smtClean="0"/>
              <a:t>: samostatné uvažování, umět využít starší vědomosti – nerostné suroviny, těžební průmysl</a:t>
            </a:r>
            <a:endParaRPr lang="cs-CZ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S.3 - </a:t>
            </a:r>
            <a:r>
              <a:rPr lang="cs-CZ" sz="2400" i="1" dirty="0" smtClean="0"/>
              <a:t>foto</a:t>
            </a:r>
            <a:r>
              <a:rPr lang="cs-CZ" sz="2400" dirty="0" smtClean="0"/>
              <a:t>: soukromý archiv autorky</a:t>
            </a:r>
          </a:p>
          <a:p>
            <a:pPr>
              <a:buNone/>
            </a:pPr>
            <a:r>
              <a:rPr lang="cs-CZ" sz="2400" dirty="0" smtClean="0"/>
              <a:t>Uvedené zdroje [cit.2012 – 01 – 15].Dostupné pod licencí </a:t>
            </a:r>
            <a:r>
              <a:rPr lang="cs-CZ" sz="2400" dirty="0" err="1" smtClean="0"/>
              <a:t>Creative</a:t>
            </a:r>
            <a:r>
              <a:rPr lang="cs-CZ" sz="2400" dirty="0" smtClean="0"/>
              <a:t> </a:t>
            </a:r>
            <a:r>
              <a:rPr lang="cs-CZ" sz="2400" dirty="0" err="1" smtClean="0"/>
              <a:t>Commons</a:t>
            </a:r>
            <a:r>
              <a:rPr lang="cs-CZ" sz="2400" dirty="0" smtClean="0"/>
              <a:t> na www:</a:t>
            </a:r>
          </a:p>
          <a:p>
            <a:r>
              <a:rPr lang="cs-CZ" sz="2000" dirty="0" smtClean="0"/>
              <a:t>S.3 -&lt; </a:t>
            </a:r>
            <a:r>
              <a:rPr lang="cs-CZ" sz="2000" u="sng" dirty="0" smtClean="0">
                <a:hlinkClick r:id="rId2"/>
              </a:rPr>
              <a:t>http://aktualne.centrum.cz/fotogalerie/2010/12/13/odkaliste-papirny-ve-steti/foto/335574</a:t>
            </a:r>
            <a:r>
              <a:rPr lang="cs-CZ" sz="2400" u="sng" dirty="0" smtClean="0">
                <a:hlinkClick r:id="rId2"/>
              </a:rPr>
              <a:t>/</a:t>
            </a:r>
            <a:r>
              <a:rPr lang="cs-CZ" sz="2400" u="sng" dirty="0" smtClean="0"/>
              <a:t>&gt;</a:t>
            </a:r>
            <a:endParaRPr lang="cs-CZ" sz="2400" dirty="0" smtClean="0"/>
          </a:p>
          <a:p>
            <a:r>
              <a:rPr lang="cs-CZ" sz="2400" dirty="0" smtClean="0"/>
              <a:t>S.7 &lt;</a:t>
            </a:r>
            <a:r>
              <a:rPr lang="cs-CZ" sz="2000" u="sng" dirty="0" smtClean="0">
                <a:hlinkClick r:id="rId3"/>
              </a:rPr>
              <a:t>http://cs.wikipedia.org/wiki/Soubor:Lipno_nad_Vltavou,_p%C5%99ehradn%C3%AD_hr%C3%A1z,_elektr%C3%A1rna.JPG</a:t>
            </a:r>
            <a:r>
              <a:rPr lang="cs-CZ" sz="2000" u="sng" dirty="0" smtClean="0"/>
              <a:t>&gt;</a:t>
            </a:r>
            <a:endParaRPr lang="cs-CZ" sz="2000" dirty="0" smtClean="0"/>
          </a:p>
          <a:p>
            <a:r>
              <a:rPr lang="cs-CZ" sz="2000" u="sng" dirty="0" smtClean="0">
                <a:hlinkClick r:id="rId4"/>
              </a:rPr>
              <a:t>&lt;http://cs.wikipedia.org/wiki/Soubor:Elektr%C3%A1rna_M%C4%9Bln%C3%ADk,_od_Vlin%C4%9Bvsi.jpg</a:t>
            </a:r>
            <a:r>
              <a:rPr lang="cs-CZ" sz="2000" u="sng" dirty="0" smtClean="0"/>
              <a:t>&gt;</a:t>
            </a:r>
            <a:endParaRPr lang="cs-CZ" sz="2000" dirty="0" smtClean="0"/>
          </a:p>
          <a:p>
            <a:r>
              <a:rPr lang="cs-CZ" sz="2400" dirty="0" smtClean="0"/>
              <a:t>&lt;http://cs.wikipedia.org/wiki/Soubor:JETE-chladici_veze.jpg&gt;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327</Words>
  <Application>Microsoft Office PowerPoint</Application>
  <PresentationFormat>Předvádění na obrazovce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Prezentace aplikace PowerPoint</vt:lpstr>
      <vt:lpstr>ANOTACE</vt:lpstr>
      <vt:lpstr>Prezentace aplikace PowerPoint</vt:lpstr>
      <vt:lpstr>ÚKOL 1</vt:lpstr>
      <vt:lpstr>ŘEŠENÍ</vt:lpstr>
      <vt:lpstr>ÚKOL 2</vt:lpstr>
      <vt:lpstr>ŘEŠENÍ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Jan Táborský</cp:lastModifiedBy>
  <cp:revision>20</cp:revision>
  <dcterms:created xsi:type="dcterms:W3CDTF">2012-01-13T21:05:22Z</dcterms:created>
  <dcterms:modified xsi:type="dcterms:W3CDTF">2012-08-02T10:25:54Z</dcterms:modified>
</cp:coreProperties>
</file>