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78" r:id="rId2"/>
    <p:sldId id="273" r:id="rId3"/>
    <p:sldId id="272" r:id="rId4"/>
    <p:sldId id="277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69" autoAdjust="0"/>
  </p:normalViewPr>
  <p:slideViewPr>
    <p:cSldViewPr>
      <p:cViewPr varScale="1">
        <p:scale>
          <a:sx n="47" d="100"/>
          <a:sy n="47" d="100"/>
        </p:scale>
        <p:origin x="-108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12C2E2-53D7-4532-8A6F-FF426F961506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011E76A-3B16-4275-8E5D-9DBF2F8015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9505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7639D61-6C3C-4E4E-A5D5-A567A0DB8907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45B92AE-366C-4682-88BF-1B5687FA8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3547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CE26C1F3-2A02-47E3-A06A-5CF9FC97E82D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3F8A410B-2B28-483F-AA54-110C6E7631B6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E3D6F-690B-423C-AA4B-9752257C3B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902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996002-FE51-4FCD-AE5C-691D560AA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45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389DFB-AF40-4DF7-B331-10BE92033F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105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329876-B8FF-4152-B50D-293F614C3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036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8A7D58-C6EC-4E50-B202-A303661DF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487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15C320-820B-41F5-9B32-ECCC48BE9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92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7575CC-D628-472F-83A1-4DEC9B2C8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299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F804E-F312-48DC-B542-01E32B71A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050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AA8222-54F2-479D-A7AC-C9C061653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363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75279A-02C6-480A-AF13-20D3D35E1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752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106FC-AC1C-45E8-8EEF-A840C70B06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092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8FE002-E3A7-4E9E-8202-95B503628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5428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A853FC-B5EF-4366-9388-AFEC528570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264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F26E62F-3909-453C-8226-64BFB4A688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VY_32_INOVACE_27B_Násobení racionálních čísel   2B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773987" cy="2547937"/>
          </a:xfrm>
        </p:spPr>
        <p:txBody>
          <a:bodyPr/>
          <a:lstStyle/>
          <a:p>
            <a:r>
              <a:rPr lang="cs-CZ" b="1" smtClean="0">
                <a:solidFill>
                  <a:srgbClr val="FF66FF"/>
                </a:solidFill>
              </a:rPr>
              <a:t>Násobení racionálních </a:t>
            </a:r>
            <a:br>
              <a:rPr lang="cs-CZ" b="1" smtClean="0">
                <a:solidFill>
                  <a:srgbClr val="FF66FF"/>
                </a:solidFill>
              </a:rPr>
            </a:br>
            <a:r>
              <a:rPr lang="cs-CZ" b="1" smtClean="0">
                <a:solidFill>
                  <a:srgbClr val="FF66FF"/>
                </a:solidFill>
              </a:rPr>
              <a:t>čísel – 2 - B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Připrav si tabulku o 4 sloupcích </a:t>
            </a:r>
          </a:p>
          <a:p>
            <a:r>
              <a:rPr lang="cs-CZ" smtClean="0"/>
              <a:t>a 5 řádkách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3106737" cy="3021013"/>
        </p:xfrm>
        <a:graphic>
          <a:graphicData uri="http://schemas.openxmlformats.org/drawingml/2006/table">
            <a:tbl>
              <a:tblPr/>
              <a:tblGrid>
                <a:gridCol w="847725"/>
                <a:gridCol w="754062"/>
                <a:gridCol w="752475"/>
                <a:gridCol w="752475"/>
              </a:tblGrid>
              <a:tr h="849313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4,1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5,3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3106737" cy="3021013"/>
        </p:xfrm>
        <a:graphic>
          <a:graphicData uri="http://schemas.openxmlformats.org/drawingml/2006/table">
            <a:tbl>
              <a:tblPr/>
              <a:tblGrid>
                <a:gridCol w="847725"/>
                <a:gridCol w="754062"/>
                <a:gridCol w="752475"/>
                <a:gridCol w="752475"/>
              </a:tblGrid>
              <a:tr h="849313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16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160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4,1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41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410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0,41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28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280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5,3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53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530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 0,53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69</Words>
  <Application>Microsoft Office PowerPoint</Application>
  <PresentationFormat>Předvádění na obrazovce (4:3)</PresentationFormat>
  <Paragraphs>37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Default Design</vt:lpstr>
      <vt:lpstr>VY_32_INOVACE_27B_Násobení racionálních čísel   2B</vt:lpstr>
      <vt:lpstr>Násobení racionálních  čísel – 2 - B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115</cp:revision>
  <dcterms:created xsi:type="dcterms:W3CDTF">2003-11-19T14:30:33Z</dcterms:created>
  <dcterms:modified xsi:type="dcterms:W3CDTF">2011-05-03T21:42:37Z</dcterms:modified>
</cp:coreProperties>
</file>