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3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83A7C1-E0C7-4F4A-AD6A-F2FC0E40D051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b/ba/Trinecke_zelezarny_Q1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7/79/Nova_hut_ocelarna_energetika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8/8b/Darkov_celkovy_pohled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6/61/Tramsx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inecke_zelezarny_Q1.JPG" TargetMode="External"/><Relationship Id="rId2" Type="http://schemas.openxmlformats.org/officeDocument/2006/relationships/hyperlink" Target="http://www.youtube.com/watch?v=K4M4ar3f-0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Darkov_celkovy_pohl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1670" y="428604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VY_12_INOVACE_Z.8.A.18_hospodarstvi_cr_II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20.1.2012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85984" y="4214818"/>
            <a:ext cx="38277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HOSPODÁŘSTVÍ ČR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521495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>
                <a:solidFill>
                  <a:schemeClr val="accent3">
                    <a:lumMod val="50000"/>
                  </a:schemeClr>
                </a:solidFill>
              </a:rPr>
              <a:t>Zeměpis 8. ročník</a:t>
            </a:r>
          </a:p>
          <a:p>
            <a:pPr algn="ctr"/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Rozmístění hospodářských aktivit</a:t>
            </a:r>
          </a:p>
          <a:p>
            <a:pPr algn="ctr"/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Průmysl hutní a strojírenský</a:t>
            </a:r>
          </a:p>
          <a:p>
            <a:pPr algn="ctr"/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Samostatná práce s textem</a:t>
            </a:r>
          </a:p>
          <a:p>
            <a:pPr algn="ctr"/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Vyhledávání informací na internetu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8.bmp"/>
          <p:cNvPicPr>
            <a:picLocks noChangeAspect="1"/>
          </p:cNvPicPr>
          <p:nvPr/>
        </p:nvPicPr>
        <p:blipFill>
          <a:blip r:embed="rId2" cstate="print"/>
          <a:srcRect l="10092" t="20475" r="10092"/>
          <a:stretch>
            <a:fillRect/>
          </a:stretch>
        </p:blipFill>
        <p:spPr>
          <a:xfrm>
            <a:off x="5827747" y="772988"/>
            <a:ext cx="2585895" cy="3001765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1000100" y="1571612"/>
            <a:ext cx="4143404" cy="4572032"/>
          </a:xfrm>
          <a:prstGeom prst="wedgeRoundRectCallout">
            <a:avLst>
              <a:gd name="adj1" fmla="val 101226"/>
              <a:gd name="adj2" fmla="val -18733"/>
              <a:gd name="adj3" fmla="val 16667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500166" y="2071678"/>
            <a:ext cx="300039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Jako správný pes velmi rád něco koušu. Třeba dřevěné klacky….. Se železnými věcmi je to horší, to by jeden přišel o zuby. I když jsem nedávno slyšel, že pes Pepy Vojtka ( toho znáte – KABÁT) okusuje jeho motorku a ta rozhodně není dřevěná! Ale věřte celebritám… </a:t>
            </a:r>
            <a:endParaRPr lang="cs-CZ" sz="20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Podle mapy  ve Školním atlase na s. 26 vypiš do  sešitu 5 velkých měst, kde se nachází hutnictví železných kovů ( železo, ocel)</a:t>
            </a:r>
          </a:p>
          <a:p>
            <a:pPr>
              <a:buNone/>
            </a:pPr>
            <a:r>
              <a:rPr lang="cs-CZ" b="1" i="1" u="sng" dirty="0" smtClean="0">
                <a:solidFill>
                  <a:srgbClr val="FF0000"/>
                </a:solidFill>
              </a:rPr>
              <a:t>MOŽNÉ ŘEŠENÍ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Ostrava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Kladno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Třinec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Plzeň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Bohumín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Ve větách se skrývají názvy našich velkých strojírenských center</a:t>
            </a:r>
          </a:p>
          <a:p>
            <a:endParaRPr lang="cs-CZ" sz="24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Na obrázku byl kapr a harfa.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Stopl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Zeňu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, ukrajinského turistu.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Francouzská herečka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Natali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bere ceny za své umění často.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Hluboko lín nevydržel, vydal se k hladině.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Na obrázku byl ka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pr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ha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rfa.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Sto</a:t>
            </a:r>
            <a:r>
              <a:rPr lang="cs-CZ" b="1" dirty="0" smtClean="0">
                <a:solidFill>
                  <a:srgbClr val="FF0000"/>
                </a:solidFill>
              </a:rPr>
              <a:t>pl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Zeň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u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, ukrajinského turistu.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Francouzská herečka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Nata</a:t>
            </a:r>
            <a:r>
              <a:rPr lang="cs-CZ" b="1" dirty="0" err="1" smtClean="0">
                <a:solidFill>
                  <a:srgbClr val="002060"/>
                </a:solidFill>
              </a:rPr>
              <a:t>li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bere c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eny za své umění často.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Hlubo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ko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lín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nevydržel, vydal se k hladině.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PRÁCE NA INTERNETU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Rozdělte se do dvojic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Vyberte si jedno z uvedených průmyslových center </a:t>
            </a:r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    a </a:t>
            </a:r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na libovolných webových stránkách vyhledejte fotografie nebo údaje týkající se výroby v daném městě</a:t>
            </a:r>
          </a:p>
          <a:p>
            <a:endParaRPr lang="cs-CZ" sz="28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TŘINEC, OSTRAVA, KARVINÁ, PRAHA </a:t>
            </a:r>
          </a:p>
          <a:p>
            <a:pPr algn="ctr"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MOŽNÉ ŘEŠENÍ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6" name="Popisek se šipkou dolů 5"/>
          <p:cNvSpPr/>
          <p:nvPr/>
        </p:nvSpPr>
        <p:spPr>
          <a:xfrm>
            <a:off x="4143372" y="5429264"/>
            <a:ext cx="914400" cy="1143008"/>
          </a:xfrm>
          <a:prstGeom prst="downArrow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Trinecke zelezarny Q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428604"/>
            <a:ext cx="7610475" cy="57054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928662" y="6143644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TŘINECKÉ ŽELEZÁRNY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Nova hut ocelarna energeti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357166"/>
            <a:ext cx="7620000" cy="54387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2910" y="5786454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NOVÁ HUŤ V OSTRAVĚ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Darkov celkovy pohl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85728"/>
            <a:ext cx="7620000" cy="50768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4348" y="5357826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KARVINÁ – DŮL DARKOV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Trams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285728"/>
            <a:ext cx="7620000" cy="507682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42910" y="5357826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TRAMVAJE VYROBENÉ V ČKD PRAHA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DUM je určen pro úvodní a hlavní část hodiny</a:t>
            </a:r>
          </a:p>
          <a:p>
            <a:r>
              <a:rPr lang="cs-CZ" sz="2000" dirty="0" smtClean="0"/>
              <a:t>V úvodu si žáci si žáci zopakují údaje o těžkém průmyslu, procvičují </a:t>
            </a:r>
            <a:r>
              <a:rPr lang="cs-CZ" sz="2000" dirty="0" smtClean="0"/>
              <a:t>práci          </a:t>
            </a:r>
            <a:r>
              <a:rPr lang="cs-CZ" sz="2000" dirty="0" smtClean="0"/>
              <a:t>s atlasem – orientaci na mapě</a:t>
            </a:r>
          </a:p>
          <a:p>
            <a:r>
              <a:rPr lang="cs-CZ" sz="2000" dirty="0" smtClean="0"/>
              <a:t>Využijeme mezipředmětové vztahy – upozorníme, že luštění měst někdy pravopisně neodpovídá; pochválíme ty, kteří pravopis opraví</a:t>
            </a:r>
          </a:p>
          <a:p>
            <a:r>
              <a:rPr lang="cs-CZ" sz="2000" dirty="0" smtClean="0"/>
              <a:t>Hlavní část hodiny spočívá ve vyhledávání obrazového materiálu či dalších informací na internetu</a:t>
            </a:r>
          </a:p>
          <a:p>
            <a:r>
              <a:rPr lang="cs-CZ" sz="2000" dirty="0" smtClean="0"/>
              <a:t>Žáci pak předvedou výsledky své práce ostatním na projektoru</a:t>
            </a:r>
          </a:p>
          <a:p>
            <a:r>
              <a:rPr lang="cs-CZ" sz="2000" dirty="0" smtClean="0"/>
              <a:t>Zdařilé práce ohodnotíme 1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dirty="0" smtClean="0"/>
              <a:t>hutní a strojírenský průmysl, průmyslové centrum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samostatná práce s textem, vyhledávání informací na internetu</a:t>
            </a:r>
            <a:endParaRPr lang="cs-CZ" sz="20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S.3 - </a:t>
            </a:r>
            <a:r>
              <a:rPr lang="cs-CZ" sz="2000" i="1" dirty="0" smtClean="0"/>
              <a:t>foto</a:t>
            </a:r>
            <a:r>
              <a:rPr lang="cs-CZ" sz="2000" dirty="0" smtClean="0"/>
              <a:t>: soukromý archiv autorky</a:t>
            </a:r>
          </a:p>
          <a:p>
            <a:r>
              <a:rPr lang="cs-CZ" sz="2000" dirty="0" smtClean="0"/>
              <a:t>S.4 - RNDr. </a:t>
            </a:r>
            <a:r>
              <a:rPr lang="cs-CZ" sz="2000" dirty="0" err="1" smtClean="0"/>
              <a:t>Herynk</a:t>
            </a:r>
            <a:r>
              <a:rPr lang="cs-CZ" sz="2000" dirty="0" smtClean="0"/>
              <a:t>, Josef, </a:t>
            </a:r>
            <a:r>
              <a:rPr lang="cs-CZ" sz="2000" dirty="0" err="1" smtClean="0"/>
              <a:t>RNDr.Kastner</a:t>
            </a:r>
            <a:r>
              <a:rPr lang="cs-CZ" sz="2000" dirty="0" smtClean="0"/>
              <a:t>, Jiří, ŠKOLNÍ ATLAS ČESKÉ REPUBLIKY, 1.vydání, </a:t>
            </a:r>
            <a:r>
              <a:rPr lang="cs-CZ" sz="2000" dirty="0" err="1" smtClean="0"/>
              <a:t>Kartografia</a:t>
            </a:r>
            <a:r>
              <a:rPr lang="cs-CZ" sz="2000" dirty="0" smtClean="0"/>
              <a:t> Praha 2004, ISBN 8O – 7011 – 657 – 9</a:t>
            </a:r>
          </a:p>
          <a:p>
            <a:r>
              <a:rPr lang="cs-CZ" sz="2000" dirty="0" smtClean="0"/>
              <a:t>S.8 – 10 – Uvedené zdroje [cit. 2012 – 01 – 19].Dostupné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Qasinka</a:t>
            </a:r>
            <a:r>
              <a:rPr lang="cs-CZ" sz="2000" dirty="0" smtClean="0"/>
              <a:t>&lt;:</a:t>
            </a:r>
            <a:r>
              <a:rPr lang="cs-CZ" sz="2000" u="sng" dirty="0" smtClean="0">
                <a:hlinkClick r:id="rId2"/>
              </a:rPr>
              <a:t>http://www.</a:t>
            </a:r>
            <a:r>
              <a:rPr lang="cs-CZ" sz="2000" u="sng" dirty="0" err="1" smtClean="0">
                <a:hlinkClick r:id="rId2"/>
              </a:rPr>
              <a:t>youtube.com</a:t>
            </a:r>
            <a:r>
              <a:rPr lang="cs-CZ" sz="2000" u="sng" dirty="0" smtClean="0">
                <a:hlinkClick r:id="rId2"/>
              </a:rPr>
              <a:t>/</a:t>
            </a:r>
            <a:r>
              <a:rPr lang="cs-CZ" sz="2000" u="sng" dirty="0" err="1" smtClean="0">
                <a:hlinkClick r:id="rId2"/>
              </a:rPr>
              <a:t>watch</a:t>
            </a:r>
            <a:r>
              <a:rPr lang="cs-CZ" sz="2000" u="sng" dirty="0" smtClean="0">
                <a:hlinkClick r:id="rId2"/>
              </a:rPr>
              <a:t>?v=K4M4ar3f-0E</a:t>
            </a:r>
            <a:r>
              <a:rPr lang="cs-CZ" sz="2000" u="sng" dirty="0" smtClean="0"/>
              <a:t>&gt;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Petr </a:t>
            </a:r>
            <a:r>
              <a:rPr lang="cs-CZ" sz="2000" dirty="0" err="1" smtClean="0"/>
              <a:t>Štefel</a:t>
            </a:r>
            <a:r>
              <a:rPr lang="cs-CZ" sz="2000" dirty="0" smtClean="0"/>
              <a:t>:&lt;</a:t>
            </a:r>
            <a:r>
              <a:rPr lang="cs-CZ" sz="2000" u="sng" dirty="0" smtClean="0">
                <a:hlinkClick r:id="rId3"/>
              </a:rPr>
              <a:t>http://cs.wikipedia.org/wiki/Soubor:Trinecke_zelezarny_Q1.JPG</a:t>
            </a:r>
            <a:r>
              <a:rPr lang="cs-CZ" sz="2000" u="sng" dirty="0" smtClean="0"/>
              <a:t>&gt;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Petr </a:t>
            </a:r>
            <a:r>
              <a:rPr lang="cs-CZ" sz="2000" dirty="0" err="1" smtClean="0"/>
              <a:t>Štefel</a:t>
            </a:r>
            <a:r>
              <a:rPr lang="cs-CZ" sz="2000" dirty="0" smtClean="0"/>
              <a:t>:&lt;</a:t>
            </a:r>
            <a:r>
              <a:rPr lang="cs-CZ" sz="2000" u="sng" dirty="0" smtClean="0">
                <a:hlinkClick r:id="rId4"/>
              </a:rPr>
              <a:t>http://cs.wikipedia.org/wiki/Soubor:Darkov_celkovy_pohled.jpg</a:t>
            </a:r>
            <a:r>
              <a:rPr lang="cs-CZ" sz="2000" u="sng" dirty="0" smtClean="0"/>
              <a:t>&gt;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Aktron</a:t>
            </a:r>
            <a:r>
              <a:rPr lang="cs-CZ" sz="2000" dirty="0" smtClean="0"/>
              <a:t>:&lt;http://cs.wikipedia.org/wiki/Soubor:Tramsx.jpg&gt;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endParaRPr lang="cs-CZ" sz="24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436</Words>
  <Application>Microsoft Office PowerPoint</Application>
  <PresentationFormat>Předvádění na obrazovce (4:3)</PresentationFormat>
  <Paragraphs>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Snímek 3</vt:lpstr>
      <vt:lpstr>ÚKOL 1</vt:lpstr>
      <vt:lpstr>ÚKOL 2</vt:lpstr>
      <vt:lpstr>ŘEŠENÍ</vt:lpstr>
      <vt:lpstr>PRÁCE NA INTERNETU</vt:lpstr>
      <vt:lpstr>Snímek 8</vt:lpstr>
      <vt:lpstr>Snímek 9</vt:lpstr>
      <vt:lpstr>Snímek 10</vt:lpstr>
      <vt:lpstr>Snímek 11</vt:lpstr>
      <vt:lpstr>METODICKÝ NÁVOD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22</cp:revision>
  <dcterms:created xsi:type="dcterms:W3CDTF">2012-01-17T21:01:52Z</dcterms:created>
  <dcterms:modified xsi:type="dcterms:W3CDTF">2012-08-03T15:33:56Z</dcterms:modified>
</cp:coreProperties>
</file>