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8" r:id="rId5"/>
    <p:sldId id="259" r:id="rId6"/>
    <p:sldId id="260" r:id="rId7"/>
    <p:sldId id="261" r:id="rId8"/>
    <p:sldId id="265" r:id="rId9"/>
    <p:sldId id="262" r:id="rId10"/>
    <p:sldId id="263" r:id="rId11"/>
    <p:sldId id="264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1006F-6F4C-4B3B-B88C-A0458313324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D2650-E821-492B-BE66-68BCCBBA8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71472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VY_52_INOVACE_1602_ Turecko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Turecko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8.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11. 6.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Turecku.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71604" y="1000108"/>
            <a:ext cx="7772400" cy="1000107"/>
          </a:xfrm>
        </p:spPr>
        <p:txBody>
          <a:bodyPr/>
          <a:lstStyle/>
          <a:p>
            <a:r>
              <a:rPr lang="cs-CZ" b="1" dirty="0" smtClean="0"/>
              <a:t>                TURECKO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Soubor:Turkey (orthographic projection)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000528" cy="4000528"/>
          </a:xfrm>
          <a:prstGeom prst="rect">
            <a:avLst/>
          </a:prstGeom>
          <a:noFill/>
        </p:spPr>
      </p:pic>
      <p:pic>
        <p:nvPicPr>
          <p:cNvPr id="3074" name="Picture 2" descr="Soubor:Turkey top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184627"/>
            <a:ext cx="6834182" cy="36733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TURECKO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785794"/>
            <a:ext cx="8715436" cy="6072206"/>
          </a:xfrm>
        </p:spPr>
        <p:txBody>
          <a:bodyPr>
            <a:normAutofit/>
          </a:bodyPr>
          <a:lstStyle/>
          <a:p>
            <a:r>
              <a:rPr lang="cs-CZ" b="1" dirty="0" smtClean="0"/>
              <a:t>HLAVNÍ MĚSTO – ANKARA</a:t>
            </a:r>
          </a:p>
          <a:p>
            <a:r>
              <a:rPr lang="cs-CZ" b="1" dirty="0" smtClean="0"/>
              <a:t>POČET OBYVATEL – 75 000 </a:t>
            </a:r>
            <a:r>
              <a:rPr lang="cs-CZ" b="1" dirty="0" err="1" smtClean="0"/>
              <a:t>000</a:t>
            </a:r>
            <a:endParaRPr lang="cs-CZ" b="1" dirty="0" smtClean="0"/>
          </a:p>
          <a:p>
            <a:r>
              <a:rPr lang="cs-CZ" b="1" dirty="0" smtClean="0"/>
              <a:t>STÁTNÍ ZŘÍZENÍ – PARLAMENTNÍ REPUBLIKA</a:t>
            </a:r>
          </a:p>
          <a:p>
            <a:r>
              <a:rPr lang="cs-CZ" b="1" dirty="0" smtClean="0"/>
              <a:t>MĚNA – TURECKÁ LIRA</a:t>
            </a:r>
          </a:p>
          <a:p>
            <a:r>
              <a:rPr lang="cs-CZ" b="1" dirty="0" smtClean="0"/>
              <a:t>NÁBOŽENSTVÍ – ISLÁM</a:t>
            </a:r>
          </a:p>
          <a:p>
            <a:r>
              <a:rPr lang="cs-CZ" b="1" dirty="0" smtClean="0"/>
              <a:t>JAZYK – TUREČTINA</a:t>
            </a:r>
          </a:p>
          <a:p>
            <a:pPr>
              <a:buNone/>
            </a:pPr>
            <a:r>
              <a:rPr lang="cs-CZ" b="1" dirty="0" smtClean="0"/>
              <a:t>    Turecko hraničí  s Gruzií, Arménií, Ázerbájdžánem a Íránem, Irákem,Sýrií, Řeckem a Bulharskem. Z jihu omývá břehy Turecka Středozemní moře, ze západu Egejské moře a severní břehy Turecka omývá Černé moře.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b="1" dirty="0" err="1" smtClean="0"/>
              <a:t>Mustafa</a:t>
            </a:r>
            <a:r>
              <a:rPr lang="cs-CZ" b="1" dirty="0" smtClean="0"/>
              <a:t> </a:t>
            </a:r>
            <a:r>
              <a:rPr lang="cs-CZ" b="1" dirty="0" err="1" smtClean="0"/>
              <a:t>Kemal</a:t>
            </a:r>
            <a:r>
              <a:rPr lang="cs-CZ" b="1" dirty="0" smtClean="0"/>
              <a:t> </a:t>
            </a:r>
            <a:r>
              <a:rPr lang="cs-CZ" b="1" dirty="0" err="1" smtClean="0"/>
              <a:t>Atatürk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00562" y="1142984"/>
            <a:ext cx="4643438" cy="571501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turecký vojevůdce a státník, zakladatel a první prezident Turecké republiky 1923</a:t>
            </a:r>
          </a:p>
          <a:p>
            <a:r>
              <a:rPr lang="cs-CZ" b="1" dirty="0" smtClean="0"/>
              <a:t>ještě za svého života se dočkal čestného příjmení </a:t>
            </a:r>
            <a:r>
              <a:rPr lang="cs-CZ" b="1" dirty="0" err="1" smtClean="0"/>
              <a:t>Atatürk</a:t>
            </a:r>
            <a:r>
              <a:rPr lang="cs-CZ" b="1" dirty="0" smtClean="0"/>
              <a:t> - Otec Turků</a:t>
            </a:r>
          </a:p>
          <a:p>
            <a:r>
              <a:rPr lang="cs-CZ" b="1" dirty="0"/>
              <a:t>p</a:t>
            </a:r>
            <a:r>
              <a:rPr lang="fi-FI" b="1" dirty="0" smtClean="0"/>
              <a:t>ro Turky je Kemal velkou autoritou</a:t>
            </a:r>
            <a:endParaRPr lang="cs-CZ" b="1" dirty="0" smtClean="0"/>
          </a:p>
          <a:p>
            <a:r>
              <a:rPr lang="cs-CZ" b="1" dirty="0" smtClean="0"/>
              <a:t>Turecká armáda brání </a:t>
            </a:r>
            <a:r>
              <a:rPr lang="cs-CZ" b="1" dirty="0" err="1" smtClean="0"/>
              <a:t>Atatürkem</a:t>
            </a:r>
            <a:r>
              <a:rPr lang="cs-CZ" b="1" dirty="0" smtClean="0"/>
              <a:t> prosazené principy</a:t>
            </a:r>
            <a:endParaRPr lang="cs-CZ" b="1" dirty="0"/>
          </a:p>
        </p:txBody>
      </p:sp>
      <p:pic>
        <p:nvPicPr>
          <p:cNvPr id="7170" name="Picture 2" descr="Soubor:Atatü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5" y="1142984"/>
            <a:ext cx="4333887" cy="5715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72320" cy="1143000"/>
          </a:xfrm>
        </p:spPr>
        <p:txBody>
          <a:bodyPr/>
          <a:lstStyle/>
          <a:p>
            <a:pPr algn="r"/>
            <a:r>
              <a:rPr lang="cs-CZ" b="1" dirty="0" smtClean="0"/>
              <a:t>MEŠITY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 descr="Soubor:Bluemosquefro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7686" cy="5810248"/>
          </a:xfrm>
          <a:prstGeom prst="rect">
            <a:avLst/>
          </a:prstGeom>
          <a:noFill/>
        </p:spPr>
      </p:pic>
      <p:pic>
        <p:nvPicPr>
          <p:cNvPr id="8196" name="Picture 4" descr="Soubor:Blue Mosque Courtyard Dusk Wikimedia Commo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571744"/>
            <a:ext cx="5500694" cy="362358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786314" y="6334780"/>
            <a:ext cx="4714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Mešita </a:t>
            </a:r>
            <a:r>
              <a:rPr lang="cs-CZ" sz="2800" b="1" dirty="0" err="1" smtClean="0"/>
              <a:t>Sultan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Ahmed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5857892"/>
            <a:ext cx="3929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Modrá mešita v Istanbulu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BOSPORSKÝ MOST V ISTANBULU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Soubor:Bosphorus Bridg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00" cy="6103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VELKÝ A MALÝ ARARAT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2530" name="Picture 2" descr="Soubor:Double Peaked Arar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69"/>
            <a:ext cx="9144000" cy="60921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TURECKÝ PRŮMYSL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9458" name="Picture 2" descr="Soubor:Erdemir Dem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000" cy="608076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7158" y="1214422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OCELÁRNY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ZEMĚDĚLSTVÍ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Soubor:Thay997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000" cy="62024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cs-CZ" b="1" dirty="0" smtClean="0"/>
              <a:t>CESTOVNÍ RUCH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1506" name="Picture 2" descr="Soubor:Hot Springs of Pamukkale Turk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4786314" cy="505596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14282" y="5929330"/>
            <a:ext cx="4500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TERMÁLNÍ PRAMENY PAMUKKALE</a:t>
            </a:r>
            <a:endParaRPr lang="cs-CZ" sz="2800" b="1" dirty="0"/>
          </a:p>
        </p:txBody>
      </p:sp>
      <p:pic>
        <p:nvPicPr>
          <p:cNvPr id="21508" name="Picture 4" descr="Soubor:Cappadocia March 20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7252" y="1285860"/>
            <a:ext cx="4226748" cy="35719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000628" y="5072074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MĚSTO  </a:t>
            </a:r>
            <a:r>
              <a:rPr lang="cs-CZ" sz="2800" b="1" dirty="0" err="1" smtClean="0"/>
              <a:t>Göreme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8647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THEEMIRR-LOGO.SVG.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Turkey</a:t>
            </a:r>
            <a:r>
              <a:rPr lang="cs-CZ" dirty="0" smtClean="0"/>
              <a:t> (</a:t>
            </a:r>
            <a:r>
              <a:rPr lang="cs-CZ" dirty="0" err="1" smtClean="0"/>
              <a:t>orthographic</a:t>
            </a:r>
            <a:r>
              <a:rPr lang="cs-CZ" dirty="0" smtClean="0"/>
              <a:t> </a:t>
            </a:r>
            <a:r>
              <a:rPr lang="cs-CZ" dirty="0" err="1" smtClean="0"/>
              <a:t>projection</a:t>
            </a:r>
            <a:r>
              <a:rPr lang="cs-CZ" dirty="0" smtClean="0"/>
              <a:t>).</a:t>
            </a:r>
            <a:r>
              <a:rPr lang="cs-CZ" dirty="0" err="1" smtClean="0"/>
              <a:t>svg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CAPTAIN BLOOD.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Turkey</a:t>
            </a:r>
            <a:r>
              <a:rPr lang="cs-CZ" dirty="0" smtClean="0"/>
              <a:t> </a:t>
            </a:r>
            <a:r>
              <a:rPr lang="cs-CZ" dirty="0" err="1" smtClean="0"/>
              <a:t>topo.jpg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Atatürk.jpg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SALIM.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Bluemosquefront.jpg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BENH LIEU SONG.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Blue</a:t>
            </a:r>
            <a:r>
              <a:rPr lang="cs-CZ" dirty="0" smtClean="0"/>
              <a:t> </a:t>
            </a:r>
            <a:r>
              <a:rPr lang="cs-CZ" dirty="0" err="1" smtClean="0"/>
              <a:t>Mosque</a:t>
            </a:r>
            <a:r>
              <a:rPr lang="cs-CZ" dirty="0" smtClean="0"/>
              <a:t> </a:t>
            </a:r>
            <a:r>
              <a:rPr lang="cs-CZ" dirty="0" err="1" smtClean="0"/>
              <a:t>Courtyard</a:t>
            </a:r>
            <a:r>
              <a:rPr lang="cs-CZ" dirty="0" smtClean="0"/>
              <a:t> </a:t>
            </a:r>
            <a:r>
              <a:rPr lang="cs-CZ" dirty="0" err="1" smtClean="0"/>
              <a:t>Dusk</a:t>
            </a:r>
            <a:r>
              <a:rPr lang="cs-CZ" dirty="0" smtClean="0"/>
              <a:t>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Commons.jpg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TINOU BAO.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Bosphorus</a:t>
            </a:r>
            <a:r>
              <a:rPr lang="cs-CZ" dirty="0" smtClean="0"/>
              <a:t> </a:t>
            </a:r>
            <a:r>
              <a:rPr lang="cs-CZ" dirty="0" err="1" smtClean="0"/>
              <a:t>Bridge</a:t>
            </a:r>
            <a:r>
              <a:rPr lang="cs-CZ" dirty="0" smtClean="0"/>
              <a:t>-1.jpg&gt;.</a:t>
            </a:r>
          </a:p>
          <a:p>
            <a:r>
              <a:rPr lang="cs-CZ" dirty="0" smtClean="0"/>
              <a:t>SISISPI.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Erdemir</a:t>
            </a:r>
            <a:r>
              <a:rPr lang="cs-CZ" dirty="0" smtClean="0"/>
              <a:t> </a:t>
            </a:r>
            <a:r>
              <a:rPr lang="cs-CZ" dirty="0" err="1" smtClean="0"/>
              <a:t>Demir.jpg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SAMOANO.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&lt;Soubor:Thay997020.jpg&gt;. </a:t>
            </a:r>
          </a:p>
          <a:p>
            <a:r>
              <a:rPr lang="cs-CZ" dirty="0" smtClean="0"/>
              <a:t>BROCKEN INAGLORY.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</a:t>
            </a:r>
            <a:r>
              <a:rPr lang="cs-CZ" dirty="0" err="1" smtClean="0"/>
              <a:t>Hot</a:t>
            </a:r>
            <a:r>
              <a:rPr lang="cs-CZ" dirty="0" smtClean="0"/>
              <a:t> </a:t>
            </a:r>
            <a:r>
              <a:rPr lang="cs-CZ" dirty="0" err="1" smtClean="0"/>
              <a:t>Springs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Pamukkale</a:t>
            </a:r>
            <a:r>
              <a:rPr lang="cs-CZ" dirty="0" smtClean="0"/>
              <a:t> </a:t>
            </a:r>
            <a:r>
              <a:rPr lang="cs-CZ" dirty="0" err="1" smtClean="0"/>
              <a:t>Turkey.jpg</a:t>
            </a:r>
            <a:r>
              <a:rPr lang="cs-CZ" dirty="0" smtClean="0"/>
              <a:t>&gt;.</a:t>
            </a:r>
          </a:p>
          <a:p>
            <a:r>
              <a:rPr lang="en-US" dirty="0" smtClean="0"/>
              <a:t>BROCKEN INAGLORY. </a:t>
            </a:r>
            <a:r>
              <a:rPr lang="en-US" i="1" dirty="0" err="1" smtClean="0"/>
              <a:t>wikipedie</a:t>
            </a:r>
            <a:r>
              <a:rPr lang="en-US" dirty="0" smtClean="0"/>
              <a:t> [online]. [cit. 8.6.2012].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&lt;</a:t>
            </a:r>
            <a:r>
              <a:rPr lang="en-US" dirty="0" err="1" smtClean="0"/>
              <a:t>Soubor:Cappadocia</a:t>
            </a:r>
            <a:r>
              <a:rPr lang="en-US" dirty="0" smtClean="0"/>
              <a:t> March 2006.jpg&gt;.</a:t>
            </a:r>
            <a:endParaRPr lang="cs-CZ" dirty="0" smtClean="0"/>
          </a:p>
          <a:p>
            <a:r>
              <a:rPr lang="cs-CZ" dirty="0" smtClean="0"/>
              <a:t>UNCREDITED.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8.6.2012]. Dostupný na WWW: &lt;Soubor:Double </a:t>
            </a:r>
            <a:r>
              <a:rPr lang="cs-CZ" dirty="0" err="1" smtClean="0"/>
              <a:t>Peaked</a:t>
            </a:r>
            <a:r>
              <a:rPr lang="cs-CZ" dirty="0" smtClean="0"/>
              <a:t> Ararat.</a:t>
            </a:r>
            <a:r>
              <a:rPr lang="cs-CZ" dirty="0" err="1" smtClean="0"/>
              <a:t>jpg</a:t>
            </a:r>
            <a:r>
              <a:rPr lang="cs-CZ" dirty="0" smtClean="0"/>
              <a:t>&gt;. 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397</Words>
  <Application>Microsoft Office PowerPoint</Application>
  <PresentationFormat>Předvádění na obrazovce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                TURECKO</vt:lpstr>
      <vt:lpstr>TURECKO</vt:lpstr>
      <vt:lpstr>Mustafa Kemal Atatürk</vt:lpstr>
      <vt:lpstr>MEŠITY</vt:lpstr>
      <vt:lpstr>BOSPORSKÝ MOST V ISTANBULU</vt:lpstr>
      <vt:lpstr>VELKÝ A MALÝ ARARAT</vt:lpstr>
      <vt:lpstr>TURECKÝ PRŮMYSL</vt:lpstr>
      <vt:lpstr>ZEMĚDĚLSTVÍ</vt:lpstr>
      <vt:lpstr>CESTOVNÍ RUCH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TURECKO</dc:title>
  <dc:creator>ucitel</dc:creator>
  <cp:lastModifiedBy>ucitel</cp:lastModifiedBy>
  <cp:revision>14</cp:revision>
  <dcterms:created xsi:type="dcterms:W3CDTF">2012-06-08T10:55:51Z</dcterms:created>
  <dcterms:modified xsi:type="dcterms:W3CDTF">2012-06-27T18:59:07Z</dcterms:modified>
</cp:coreProperties>
</file>