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6" r:id="rId5"/>
    <p:sldId id="262" r:id="rId6"/>
    <p:sldId id="263" r:id="rId7"/>
    <p:sldId id="260" r:id="rId8"/>
    <p:sldId id="264" r:id="rId9"/>
    <p:sldId id="265" r:id="rId10"/>
    <p:sldId id="258" r:id="rId11"/>
    <p:sldId id="259" r:id="rId12"/>
    <p:sldId id="266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8D840-4FFF-447D-BC1E-503BD0A27CD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3C4FA-58B6-4828-ACF2-73943FFA1D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9/98/North_Pole_Sea_Ice_1990-1999.og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42910" y="285728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VY_52_INOVACE_1802_S.l.oceán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Severní ledový oceán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17.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Severním ledovém oceánu.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SEVERNÍ LEDOVÝ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572560" cy="571504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ROZLOHA asi 14 milionů km</a:t>
            </a:r>
            <a:r>
              <a:rPr lang="cs-CZ" b="1" baseline="30000" dirty="0" smtClean="0"/>
              <a:t>2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ROZLOHOU PATŘÍ MEZI NEJMENŠÍ OCEÁNY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ROZKLÁDÁ SE V OKOLÍ SEVERNÍHO ZEMĚPISNÉHO PÓLU MEZI AMERIKOU, </a:t>
            </a:r>
            <a:r>
              <a:rPr lang="cs-CZ" b="1" smtClean="0"/>
              <a:t>ASIÍ A </a:t>
            </a:r>
            <a:r>
              <a:rPr lang="cs-CZ" b="1" dirty="0" smtClean="0"/>
              <a:t>EVROPOU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ZAMRZLÁ ČÁST SE NAZÝVÁ ARKTIDA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V SOUČASNÉ DOBĚ SE ZAMRZLÁ LEDOVÁ PLOCHA ZMENŠUJE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NA SEVERNÍ PÓL DORAZIL PRVNÍ(asi) AMERIČAN ROBERT PEARY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AMERICKÁ PONORKA NAUTILUS POTVRDILA, ŽE SE NEJEDNÁ O ZAMRZLÝ KONTINENT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928669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SEVERNÍ LEDOVÝ OCEÁN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928670"/>
            <a:ext cx="5698155" cy="57154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571472" y="1928802"/>
            <a:ext cx="1928826" cy="642942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AMERIKA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857356" y="3429000"/>
            <a:ext cx="2500300" cy="714356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SEVERNÍ PÓL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6572264" y="2000240"/>
            <a:ext cx="1857388" cy="64294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ASIE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215074" y="5572140"/>
            <a:ext cx="1857388" cy="64294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EVROPA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072066" y="3857628"/>
            <a:ext cx="1857388" cy="64294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ARKTIDA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4714876" y="4500570"/>
            <a:ext cx="4214842" cy="785818"/>
          </a:xfrm>
          <a:prstGeom prst="leftArrow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SEVERNÍ LEDOVÝ OCEÁN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DOBÝVÁNÍ SEVERNÍHO PÓLU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908173" y="1857364"/>
            <a:ext cx="10462466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ROBERT  PEARY  dobyvatel severního pólu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357298"/>
            <a:ext cx="4071966" cy="5360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143504" y="1285860"/>
            <a:ext cx="35719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Důkazy o jeho prvenství nejsou stoprocentní, neboť plechová krabice, kterou na pólu umístil se vinou pohybu ledové masy ztratila (severní pól není na pevnině).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2144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USS Nautilus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4000" b="1" dirty="0" smtClean="0"/>
              <a:t>první plavidlo, jež dokončilo podmořskou plavbu pod Severním pólem.</a:t>
            </a:r>
            <a:endParaRPr lang="cs-CZ" sz="40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509793"/>
            <a:ext cx="6643734" cy="5348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Animace zalednění Severního pólu v letech 1990-1999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http://upload.wikimedia.org/wikipedia/commons/9/98/North_Pole_Sea_Ice_1990-1999.ogg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9001156" cy="8572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FAUNA V SEVERNÍM LEDOVÉM OCEÁNU 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928670"/>
            <a:ext cx="8643998" cy="571504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b="1" u="sng" dirty="0" smtClean="0"/>
              <a:t>Živočišstvo</a:t>
            </a:r>
            <a:r>
              <a:rPr lang="cs-CZ" dirty="0" smtClean="0"/>
              <a:t> je v Arktidě chudé. Nejvíce druhů nalezneme v moři. Nejseverněji žijící živočichové jsou </a:t>
            </a:r>
            <a:r>
              <a:rPr lang="cs-CZ" b="1" dirty="0" smtClean="0"/>
              <a:t>lední medvěd a polární liška</a:t>
            </a:r>
            <a:r>
              <a:rPr lang="cs-CZ" dirty="0" smtClean="0"/>
              <a:t>. Z kožešinových živočichů zde nalezneme </a:t>
            </a:r>
            <a:r>
              <a:rPr lang="cs-CZ" b="1" dirty="0" smtClean="0"/>
              <a:t>hranostaje, rosomáka, lumíky, sviště, polární vlky, polární zajíce či ovci sněžnou</a:t>
            </a:r>
            <a:r>
              <a:rPr lang="cs-CZ" dirty="0" smtClean="0"/>
              <a:t>. V Arktidě žije mnoho ptáků, jen málo jich zde ale hnízdí. Najdeme zde </a:t>
            </a:r>
            <a:r>
              <a:rPr lang="cs-CZ" b="1" dirty="0" smtClean="0"/>
              <a:t>racky, buřňáky, chaluhy, rybáka dlouhoocasého, polární kachny, polární husy a kura sněžného</a:t>
            </a:r>
            <a:r>
              <a:rPr lang="cs-CZ" dirty="0" smtClean="0"/>
              <a:t>. V létě je zde velké množství hmyzu. Na vodu vázané živočichy můžeme rozdělit na 3 kategorie: </a:t>
            </a:r>
            <a:r>
              <a:rPr lang="cs-CZ" u="sng" dirty="0" smtClean="0"/>
              <a:t>sladkovodní</a:t>
            </a:r>
            <a:r>
              <a:rPr lang="cs-CZ" dirty="0" smtClean="0"/>
              <a:t> (</a:t>
            </a:r>
            <a:r>
              <a:rPr lang="cs-CZ" b="1" dirty="0" smtClean="0"/>
              <a:t>pstruh, losos, štika, lipan</a:t>
            </a:r>
            <a:r>
              <a:rPr lang="cs-CZ" dirty="0" smtClean="0"/>
              <a:t>), </a:t>
            </a:r>
            <a:r>
              <a:rPr lang="cs-CZ" u="sng" dirty="0" smtClean="0"/>
              <a:t>mořští </a:t>
            </a:r>
            <a:r>
              <a:rPr lang="cs-CZ" dirty="0" smtClean="0"/>
              <a:t>(</a:t>
            </a:r>
            <a:r>
              <a:rPr lang="cs-CZ" b="1" dirty="0" smtClean="0"/>
              <a:t>treska, sleď, platýz, žralok grónský, </a:t>
            </a:r>
            <a:r>
              <a:rPr lang="cs-CZ" b="1" dirty="0" err="1" smtClean="0"/>
              <a:t>kapelín</a:t>
            </a:r>
            <a:r>
              <a:rPr lang="cs-CZ" dirty="0" smtClean="0"/>
              <a:t>) a </a:t>
            </a:r>
            <a:r>
              <a:rPr lang="cs-CZ" u="sng" dirty="0" smtClean="0"/>
              <a:t>velcí mořští savci </a:t>
            </a:r>
            <a:r>
              <a:rPr lang="cs-CZ" dirty="0" smtClean="0"/>
              <a:t>(</a:t>
            </a:r>
            <a:r>
              <a:rPr lang="cs-CZ" b="1" dirty="0" smtClean="0"/>
              <a:t>velryby, tuleni, lachtani, mroži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SEVERNÍ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LEDOVÝ</a:t>
            </a:r>
            <a:r>
              <a:rPr lang="cs-CZ" b="1" dirty="0" smtClean="0">
                <a:solidFill>
                  <a:srgbClr val="0070C0"/>
                </a:solidFill>
              </a:rPr>
              <a:t> OCEÁN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NAPIŠ VYUŽÍTÍ A VÝZNAM TOHOTO OCEÁNU :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857232"/>
            <a:ext cx="8572560" cy="578647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</a:t>
            </a:r>
            <a:r>
              <a:rPr lang="cs-CZ" b="1" u="sng" dirty="0" smtClean="0"/>
              <a:t>VYUŽÍTÍ A VÝZNAM TOHOTO OCEÁNU :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VÝZKUM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SLEDOVÁNÍ POČASÍ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DOPRAVA NÁKLADŮ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BLÍZKÁ TĚŽBA SUROVIN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RYBOLOV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TURISTIKA A SPORT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SVĚT POLÁRNÍCH ZVÍŘAT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0070C0"/>
                </a:solidFill>
              </a:rPr>
              <a:t>…………………………………….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SEVERNÍ</a:t>
            </a:r>
            <a:r>
              <a:rPr lang="cs-CZ" b="1" dirty="0" smtClean="0">
                <a:solidFill>
                  <a:srgbClr val="0070C0"/>
                </a:solidFill>
              </a:rPr>
              <a:t> LEDOVÝ OCEÁN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b="1" dirty="0" smtClean="0"/>
              <a:t>LEDOBOREC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9144000" cy="6572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0715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CITACE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CIA.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http://cs.wikipedia.org/wiki/Soubor:Arctic_Ocean.png</a:t>
            </a:r>
          </a:p>
          <a:p>
            <a:pPr>
              <a:buFont typeface="Wingdings" pitchFamily="2" charset="2"/>
              <a:buChar char="ü"/>
            </a:pPr>
            <a:r>
              <a:rPr lang="en-US" dirty="0" smtClean="0"/>
              <a:t>U.S. NAVY. </a:t>
            </a:r>
            <a:r>
              <a:rPr lang="en-US" i="1" dirty="0" err="1" smtClean="0"/>
              <a:t>Wikipedie</a:t>
            </a:r>
            <a:r>
              <a:rPr lang="en-US" dirty="0" smtClean="0"/>
              <a:t> [online]. [cit. 17.</a:t>
            </a:r>
            <a:r>
              <a:rPr lang="cs-CZ" dirty="0" smtClean="0"/>
              <a:t>2</a:t>
            </a:r>
            <a:r>
              <a:rPr lang="en-US" dirty="0" smtClean="0"/>
              <a:t>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&lt;http://cs.wikipedia.org/wiki/Soubor:SS-571-Nautilus-trials.gif&gt;.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FIALA, </a:t>
            </a:r>
            <a:r>
              <a:rPr lang="cs-CZ" dirty="0" err="1" smtClean="0"/>
              <a:t>Anthony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&lt;http://cs.wikipedia.org/wiki/Soubor:82northe.jpg&gt;.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17.2.2012]. Dostupný na WWW: &lt;http://cs.wikipedia.org/wiki/Soubor:RobertPeary.jpg&gt;.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17.2.2012</a:t>
            </a:r>
            <a:r>
              <a:rPr lang="cs-CZ" dirty="0" smtClean="0"/>
              <a:t>]. Dostupný na WWW: &lt;http://cs.wikipedia.org/wiki/Soubor:IcebreakerNasa.jpg&gt;.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488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SEVERNÍ LEDOVÝ OCEÁN</vt:lpstr>
      <vt:lpstr>SEVERNÍ LEDOVÝ OCEÁN</vt:lpstr>
      <vt:lpstr>DOBÝVÁNÍ SEVERNÍHO PÓLU</vt:lpstr>
      <vt:lpstr>ROBERT  PEARY  dobyvatel severního pólu</vt:lpstr>
      <vt:lpstr>USS Nautilus  první plavidlo, jež dokončilo podmořskou plavbu pod Severním pólem.</vt:lpstr>
      <vt:lpstr>Animace zalednění Severního pólu v letech 1990-1999</vt:lpstr>
      <vt:lpstr>FAUNA V SEVERNÍM LEDOVÉM OCEÁNU </vt:lpstr>
      <vt:lpstr>SEVERNÍ LEDOVÝ OCEÁN</vt:lpstr>
      <vt:lpstr>SEVERNÍ LEDOVÝ OCEÁN</vt:lpstr>
      <vt:lpstr>LEDOBOREC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LEDOVÝ OCEÁN</dc:title>
  <dc:creator>ucitel</dc:creator>
  <cp:lastModifiedBy>ucitel</cp:lastModifiedBy>
  <cp:revision>21</cp:revision>
  <dcterms:created xsi:type="dcterms:W3CDTF">2012-04-09T10:12:28Z</dcterms:created>
  <dcterms:modified xsi:type="dcterms:W3CDTF">2012-06-27T18:44:34Z</dcterms:modified>
</cp:coreProperties>
</file>