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281" r:id="rId2"/>
    <p:sldId id="275" r:id="rId3"/>
    <p:sldId id="272" r:id="rId4"/>
    <p:sldId id="273" r:id="rId5"/>
    <p:sldId id="276" r:id="rId6"/>
    <p:sldId id="280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  <a:srgbClr val="00FF00"/>
    <a:srgbClr val="FF0066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51" autoAdjust="0"/>
    <p:restoredTop sz="90969" autoAdjust="0"/>
  </p:normalViewPr>
  <p:slideViewPr>
    <p:cSldViewPr>
      <p:cViewPr varScale="1">
        <p:scale>
          <a:sx n="47" d="100"/>
          <a:sy n="47" d="100"/>
        </p:scale>
        <p:origin x="-1038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2706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Times New Roman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Times New Roman" charset="0"/>
                <a:cs typeface="+mn-cs"/>
              </a:defRPr>
            </a:lvl1pPr>
          </a:lstStyle>
          <a:p>
            <a:pPr>
              <a:defRPr/>
            </a:pPr>
            <a:fld id="{23B31DF3-BFB6-4509-9C2F-69800B03FE26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Times New Roman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Times New Roman" charset="0"/>
                <a:cs typeface="+mn-cs"/>
              </a:defRPr>
            </a:lvl1pPr>
          </a:lstStyle>
          <a:p>
            <a:pPr>
              <a:defRPr/>
            </a:pPr>
            <a:fld id="{499832FA-CB1E-4049-BA50-D887FF5B02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2791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Times New Roman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Times New Roman" charset="0"/>
                <a:cs typeface="+mn-cs"/>
              </a:defRPr>
            </a:lvl1pPr>
          </a:lstStyle>
          <a:p>
            <a:pPr>
              <a:defRPr/>
            </a:pPr>
            <a:fld id="{EC0E9DC6-C3D8-4A9B-BD27-B3C9BF65ECDF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Times New Roman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Times New Roman" charset="0"/>
                <a:cs typeface="+mn-cs"/>
              </a:defRPr>
            </a:lvl1pPr>
          </a:lstStyle>
          <a:p>
            <a:pPr>
              <a:defRPr/>
            </a:pPr>
            <a:fld id="{3130CFE3-F5F0-47F4-9C1A-EA21D1FDE7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18305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,,</a:t>
            </a:r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A6268BC2-7409-4BAB-94B2-784A856DC21D}" type="slidenum">
              <a:rPr lang="cs-CZ" smtClean="0">
                <a:latin typeface="Times New Roman" pitchFamily="18" charset="0"/>
              </a:rPr>
              <a:pPr>
                <a:defRPr/>
              </a:pPr>
              <a:t>3</a:t>
            </a:fld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,,</a:t>
            </a:r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1C2276E7-DDA8-485F-A8CB-4D7DF1808210}" type="slidenum">
              <a:rPr lang="cs-CZ" smtClean="0">
                <a:latin typeface="Times New Roman" pitchFamily="18" charset="0"/>
              </a:rPr>
              <a:pPr>
                <a:defRPr/>
              </a:pPr>
              <a:t>4</a:t>
            </a:fld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,,</a:t>
            </a:r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6032C923-900A-44DB-973A-BF909D9FC62A}" type="slidenum">
              <a:rPr lang="cs-CZ" smtClean="0">
                <a:latin typeface="Times New Roman" pitchFamily="18" charset="0"/>
              </a:rPr>
              <a:pPr>
                <a:defRPr/>
              </a:pPr>
              <a:t>5</a:t>
            </a:fld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,,</a:t>
            </a:r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BF3F23D9-3E94-4CFB-8621-FAE9B3356F6C}" type="slidenum">
              <a:rPr lang="cs-CZ" smtClean="0">
                <a:latin typeface="Times New Roman" pitchFamily="18" charset="0"/>
              </a:rPr>
              <a:pPr>
                <a:defRPr/>
              </a:pPr>
              <a:t>6</a:t>
            </a:fld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4CC6C3-C007-4F8F-9B7F-63DA3BCEDF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3809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C41282-05EE-4868-A875-86701A6BF3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35088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5A240D-0874-4F5E-9075-823B13E5AD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02490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0E2620-6157-4D95-8912-3DE4A3F06F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39945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516226-EF40-4B8F-B724-5376932937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3951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AA082C-1908-4BB4-87C7-B1B382D279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3584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B640F4-338E-414B-8181-3AD53B3031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08605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5565C5-45E1-4372-AA79-F1F281EF05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50219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B421F4-D996-4351-B560-1F758E4A41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8048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21705A-BDCA-4554-8441-84BEFA994A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0559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F29728-AF6B-4217-8E08-85B5329AB9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77882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7BE843-054D-4C49-9FCE-CC89773BFD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4798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895E65-CAF5-47AC-B60F-EE974C0FE7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6110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Times New Roman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imes New Roman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Times New Roman" charset="0"/>
                <a:cs typeface="+mn-cs"/>
              </a:defRPr>
            </a:lvl1pPr>
          </a:lstStyle>
          <a:p>
            <a:pPr>
              <a:defRPr/>
            </a:pPr>
            <a:fld id="{25669505-C28A-46ED-B656-784D503448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VY_32_INOVACE_28A_Dělení racionálních čísel  1A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755650" y="1773238"/>
            <a:ext cx="7700963" cy="2592387"/>
          </a:xfrm>
        </p:spPr>
        <p:txBody>
          <a:bodyPr/>
          <a:lstStyle/>
          <a:p>
            <a:r>
              <a:rPr lang="cs-CZ" sz="6000" b="1" smtClean="0">
                <a:solidFill>
                  <a:srgbClr val="00B050"/>
                </a:solidFill>
              </a:rPr>
              <a:t>Dělení racionálních </a:t>
            </a:r>
            <a:br>
              <a:rPr lang="cs-CZ" sz="6000" b="1" smtClean="0">
                <a:solidFill>
                  <a:srgbClr val="00B050"/>
                </a:solidFill>
              </a:rPr>
            </a:br>
            <a:r>
              <a:rPr lang="cs-CZ" sz="6000" b="1" smtClean="0">
                <a:solidFill>
                  <a:srgbClr val="00B050"/>
                </a:solidFill>
              </a:rPr>
              <a:t>čísel – 1 - 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471" name="Group 135"/>
          <p:cNvGraphicFramePr>
            <a:graphicFrameLocks noGrp="1"/>
          </p:cNvGraphicFramePr>
          <p:nvPr/>
        </p:nvGraphicFramePr>
        <p:xfrm>
          <a:off x="1042988" y="765175"/>
          <a:ext cx="7345362" cy="3017840"/>
        </p:xfrm>
        <a:graphic>
          <a:graphicData uri="http://schemas.openxmlformats.org/drawingml/2006/table">
            <a:tbl>
              <a:tblPr/>
              <a:tblGrid>
                <a:gridCol w="847725"/>
                <a:gridCol w="847725"/>
                <a:gridCol w="847725"/>
                <a:gridCol w="847725"/>
                <a:gridCol w="847725"/>
                <a:gridCol w="847725"/>
                <a:gridCol w="754062"/>
                <a:gridCol w="752475"/>
                <a:gridCol w="752475"/>
              </a:tblGrid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:</a:t>
                      </a: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- 36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72</a:t>
                      </a: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14399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262699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5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:</a:t>
                      </a: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- 42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- 42</a:t>
                      </a: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262699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5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471" name="Group 135"/>
          <p:cNvGraphicFramePr>
            <a:graphicFrameLocks noGrp="1"/>
          </p:cNvGraphicFramePr>
          <p:nvPr/>
        </p:nvGraphicFramePr>
        <p:xfrm>
          <a:off x="1042988" y="765175"/>
          <a:ext cx="7345362" cy="2597152"/>
        </p:xfrm>
        <a:graphic>
          <a:graphicData uri="http://schemas.openxmlformats.org/drawingml/2006/table">
            <a:tbl>
              <a:tblPr/>
              <a:tblGrid>
                <a:gridCol w="847725"/>
                <a:gridCol w="847725"/>
                <a:gridCol w="847725"/>
                <a:gridCol w="847725"/>
                <a:gridCol w="847725"/>
                <a:gridCol w="847725"/>
                <a:gridCol w="754062"/>
                <a:gridCol w="752475"/>
                <a:gridCol w="752475"/>
              </a:tblGrid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:</a:t>
                      </a: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- 36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72</a:t>
                      </a: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Times New Roman" charset="0"/>
                        </a:rPr>
                        <a:t>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Times New Roman" charset="0"/>
                        </a:rPr>
                        <a:t>18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Times New Roman" charset="0"/>
                        </a:rPr>
                        <a:t>- 24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Times New Roman" charset="0"/>
                        </a:rPr>
                        <a:t>- 9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Times New Roman" charset="0"/>
                        </a:rPr>
                        <a:t>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Times New Roman" charset="0"/>
                        </a:rPr>
                        <a:t>- 36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Times New Roman" charset="0"/>
                        </a:rPr>
                        <a:t>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Times New Roman" charset="0"/>
                        </a:rPr>
                        <a:t>- 2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14399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262699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5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:</a:t>
                      </a: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- 42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- 42</a:t>
                      </a: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471" name="Group 135"/>
          <p:cNvGraphicFramePr>
            <a:graphicFrameLocks noGrp="1"/>
          </p:cNvGraphicFramePr>
          <p:nvPr/>
        </p:nvGraphicFramePr>
        <p:xfrm>
          <a:off x="1042988" y="765175"/>
          <a:ext cx="7345362" cy="3446465"/>
        </p:xfrm>
        <a:graphic>
          <a:graphicData uri="http://schemas.openxmlformats.org/drawingml/2006/table">
            <a:tbl>
              <a:tblPr/>
              <a:tblGrid>
                <a:gridCol w="847725"/>
                <a:gridCol w="847725"/>
                <a:gridCol w="847725"/>
                <a:gridCol w="847725"/>
                <a:gridCol w="847725"/>
                <a:gridCol w="847725"/>
                <a:gridCol w="754062"/>
                <a:gridCol w="752475"/>
                <a:gridCol w="752475"/>
              </a:tblGrid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:</a:t>
                      </a: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- 36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72</a:t>
                      </a: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14399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262699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5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:</a:t>
                      </a: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- 42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- 42</a:t>
                      </a: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Times New Roman" charset="0"/>
                        </a:rPr>
                        <a:t> 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Times New Roman" charset="0"/>
                        </a:rPr>
                        <a:t>- 3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Times New Roman" charset="0"/>
                        </a:rPr>
                        <a:t>21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Times New Roman" charset="0"/>
                        </a:rPr>
                        <a:t>- 6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Times New Roman" charset="0"/>
                        </a:rPr>
                        <a:t>- 14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Times New Roman" charset="0"/>
                        </a:rPr>
                        <a:t>42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Times New Roman" charset="0"/>
                        </a:rPr>
                        <a:t>- 2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Times New Roman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262699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5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66FF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C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22228B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471" name="Group 135"/>
          <p:cNvGraphicFramePr>
            <a:graphicFrameLocks noGrp="1"/>
          </p:cNvGraphicFramePr>
          <p:nvPr/>
        </p:nvGraphicFramePr>
        <p:xfrm>
          <a:off x="1042988" y="765175"/>
          <a:ext cx="7345362" cy="3017840"/>
        </p:xfrm>
        <a:graphic>
          <a:graphicData uri="http://schemas.openxmlformats.org/drawingml/2006/table">
            <a:tbl>
              <a:tblPr/>
              <a:tblGrid>
                <a:gridCol w="847725"/>
                <a:gridCol w="847725"/>
                <a:gridCol w="847725"/>
                <a:gridCol w="847725"/>
                <a:gridCol w="847725"/>
                <a:gridCol w="847725"/>
                <a:gridCol w="754062"/>
                <a:gridCol w="752475"/>
                <a:gridCol w="752475"/>
              </a:tblGrid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:</a:t>
                      </a: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- 36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72</a:t>
                      </a: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Times New Roman" charset="0"/>
                        </a:rPr>
                        <a:t>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Times New Roman" charset="0"/>
                        </a:rPr>
                        <a:t>18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Times New Roman" charset="0"/>
                        </a:rPr>
                        <a:t>- 24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Times New Roman" charset="0"/>
                        </a:rPr>
                        <a:t>- 9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Times New Roman" charset="0"/>
                        </a:rPr>
                        <a:t>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Times New Roman" charset="0"/>
                        </a:rPr>
                        <a:t>- 36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Times New Roman" charset="0"/>
                        </a:rPr>
                        <a:t>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Times New Roman" charset="0"/>
                        </a:rPr>
                        <a:t>- 2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14399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262699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5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:</a:t>
                      </a: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- 42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- 42</a:t>
                      </a: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Times New Roman" charset="0"/>
                        </a:rPr>
                        <a:t> 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Times New Roman" charset="0"/>
                        </a:rPr>
                        <a:t>- 3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Times New Roman" charset="0"/>
                        </a:rPr>
                        <a:t>21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Times New Roman" charset="0"/>
                        </a:rPr>
                        <a:t>- 6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Times New Roman" charset="0"/>
                        </a:rPr>
                        <a:t>- 14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Times New Roman" charset="0"/>
                        </a:rPr>
                        <a:t>42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Times New Roman" charset="0"/>
                        </a:rPr>
                        <a:t>- 2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Times New Roman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262699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B05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306</TotalTime>
  <Words>189</Words>
  <Application>Microsoft Office PowerPoint</Application>
  <PresentationFormat>Předvádění na obrazovce (4:3)</PresentationFormat>
  <Paragraphs>127</Paragraphs>
  <Slides>6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Default Design</vt:lpstr>
      <vt:lpstr>VY_32_INOVACE_28A_Dělení racionálních čísel  1A</vt:lpstr>
      <vt:lpstr>Dělení racionálních  čísel – 1 - A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7 Z 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Alena HABISONOVÁ</dc:title>
  <dc:creator>pc9</dc:creator>
  <cp:lastModifiedBy>krejza</cp:lastModifiedBy>
  <cp:revision>101</cp:revision>
  <dcterms:created xsi:type="dcterms:W3CDTF">2003-11-19T14:30:33Z</dcterms:created>
  <dcterms:modified xsi:type="dcterms:W3CDTF">2011-05-03T21:43:07Z</dcterms:modified>
</cp:coreProperties>
</file>