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57" r:id="rId5"/>
    <p:sldId id="263" r:id="rId6"/>
    <p:sldId id="256" r:id="rId7"/>
    <p:sldId id="258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9A383-FD1C-4186-9CE2-2AB4C921FA9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SISEm7M2n0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3688" y="500042"/>
            <a:ext cx="55446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VY_12_INOVACE_Z.8.A.28_regiony_ceske_republiky_III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13.04.2012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00232" y="4357694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36" y="5286388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Zeměpis 8. ročník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Praha, hlavní město ČR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Územní jednotky státní správy a samosprávy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Osvojení znalostí zábavnou formou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Vyhledávání údajů na internetu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Čtenářská gramotnost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oňa\Pictures\6.bmp"/>
          <p:cNvPicPr>
            <a:picLocks noChangeAspect="1" noChangeArrowheads="1"/>
          </p:cNvPicPr>
          <p:nvPr/>
        </p:nvPicPr>
        <p:blipFill>
          <a:blip r:embed="rId2"/>
          <a:srcRect l="5315" r="24213"/>
          <a:stretch>
            <a:fillRect/>
          </a:stretch>
        </p:blipFill>
        <p:spPr bwMode="auto">
          <a:xfrm>
            <a:off x="872527" y="142852"/>
            <a:ext cx="3044371" cy="3240000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14810" y="1785926"/>
            <a:ext cx="4429156" cy="4071966"/>
          </a:xfrm>
          <a:prstGeom prst="wedgeEllipseCallout">
            <a:avLst>
              <a:gd name="adj1" fmla="val -72894"/>
              <a:gd name="adj2" fmla="val -14631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7752" y="2500306"/>
            <a:ext cx="30718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I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dnes si procvičíte probíranou látku  díky svým řešitelským schopnostem. A pozor! Za těžkou práci vás dnes čeká hezká odměna! Tak s chutí do toho; já se odměním hned, doufám, že se mi bude něco pěkného zdát…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57224" y="1500174"/>
          <a:ext cx="7643868" cy="5072102"/>
        </p:xfrm>
        <a:graphic>
          <a:graphicData uri="http://schemas.openxmlformats.org/drawingml/2006/table">
            <a:tbl>
              <a:tblPr/>
              <a:tblGrid>
                <a:gridCol w="636989"/>
                <a:gridCol w="636989"/>
                <a:gridCol w="636989"/>
                <a:gridCol w="636989"/>
                <a:gridCol w="636989"/>
                <a:gridCol w="601273"/>
                <a:gridCol w="672705"/>
                <a:gridCol w="636989"/>
                <a:gridCol w="636989"/>
                <a:gridCol w="636989"/>
                <a:gridCol w="636989"/>
                <a:gridCol w="636989"/>
              </a:tblGrid>
              <a:tr h="592843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1.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2.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3.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4.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5.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6.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7.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8.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9358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VYLUŠTĚTE TAJENKU PODLE NÁSLEDUJÍCÍCH POKYNŮ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LEGENDA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Nejslavnější pražský most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Příjmení autora historické opony Národního divadla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Slavná česká kněžna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Slavný český zemědělec (oráč)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Město, o kterém se učíme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Český panovník, císař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První architekt a stavitel chrámu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Sv.Víta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Název nejslavnějšího pražského divadla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643050"/>
          <a:ext cx="7786740" cy="4857792"/>
        </p:xfrm>
        <a:graphic>
          <a:graphicData uri="http://schemas.openxmlformats.org/drawingml/2006/table">
            <a:tbl>
              <a:tblPr/>
              <a:tblGrid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</a:tblGrid>
              <a:tr h="607224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1.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K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Ů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V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M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T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2.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H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Y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3.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B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U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Š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4.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Ř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M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Y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5.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H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6.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K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IV.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7.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T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É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Ř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8.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Á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D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Í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hlinkClick r:id="rId2"/>
              </a:rPr>
              <a:t>PAMÁTKY PRAHY - DOKUMENT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57290" y="3857628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Hypertextový odkaz – nutné připojení k internetu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857232"/>
            <a:ext cx="7215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A NYNÍ SLÍBENÁ ODMĚNA…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bych použila jako součást závěrečného opakování učiva o hlavním městě</a:t>
            </a:r>
          </a:p>
          <a:p>
            <a:r>
              <a:rPr lang="cs-CZ" sz="2000" dirty="0" smtClean="0"/>
              <a:t>Cílem je procvičit učivo odlehčenou formou</a:t>
            </a:r>
          </a:p>
          <a:p>
            <a:r>
              <a:rPr lang="cs-CZ" sz="2000" dirty="0" smtClean="0"/>
              <a:t>Křížovku připravíme na pracovní list</a:t>
            </a:r>
          </a:p>
          <a:p>
            <a:r>
              <a:rPr lang="cs-CZ" sz="2000" dirty="0" smtClean="0"/>
              <a:t>Při luštění povolíme využívat internet</a:t>
            </a:r>
          </a:p>
          <a:p>
            <a:r>
              <a:rPr lang="cs-CZ" sz="2000" dirty="0" smtClean="0"/>
              <a:t>Úspěšné řešitele buď v časovém limitu, nebo podle pořadí ohodnotíme jedničkou</a:t>
            </a:r>
          </a:p>
          <a:p>
            <a:r>
              <a:rPr lang="cs-CZ" sz="2000" dirty="0" smtClean="0"/>
              <a:t>Luštěním je upevňována čtenářská gramotnost</a:t>
            </a:r>
          </a:p>
          <a:p>
            <a:r>
              <a:rPr lang="cs-CZ" sz="2000" dirty="0" smtClean="0"/>
              <a:t>Závěrečný film je odměnou, ale žáci si mohou dělat i poznámky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pojmy v křížovce, hlavní památky Prahy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procvičování zábavnou formou, vyhledávání na webu</a:t>
            </a:r>
          </a:p>
          <a:p>
            <a:endParaRPr lang="cs-CZ" sz="20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S.3 -   foto: soukromý archiv autorky</a:t>
            </a:r>
          </a:p>
          <a:p>
            <a:r>
              <a:rPr lang="cs-CZ" sz="2400" dirty="0" smtClean="0"/>
              <a:t>S.7 -  Uvedené zdroje [cit. 2012 – 04 – 12 ].</a:t>
            </a:r>
            <a:r>
              <a:rPr lang="cs-CZ" sz="2400" b="1" dirty="0" smtClean="0"/>
              <a:t> </a:t>
            </a:r>
            <a:r>
              <a:rPr lang="cs-CZ" sz="2400" dirty="0" smtClean="0"/>
              <a:t>Dostupné na www: </a:t>
            </a:r>
            <a:r>
              <a:rPr lang="cs-CZ" sz="2400" dirty="0" err="1" smtClean="0"/>
              <a:t>bondos</a:t>
            </a:r>
            <a:r>
              <a:rPr lang="cs-CZ" sz="2400" dirty="0" smtClean="0"/>
              <a:t>: &lt;http://www.</a:t>
            </a:r>
            <a:r>
              <a:rPr lang="cs-CZ" sz="2400" dirty="0" err="1" smtClean="0"/>
              <a:t>youtube.com</a:t>
            </a:r>
            <a:r>
              <a:rPr lang="cs-CZ" sz="2400" dirty="0" smtClean="0"/>
              <a:t>/</a:t>
            </a:r>
            <a:r>
              <a:rPr lang="cs-CZ" sz="2400" dirty="0" err="1" smtClean="0"/>
              <a:t>watch</a:t>
            </a:r>
            <a:r>
              <a:rPr lang="cs-CZ" sz="2400" dirty="0" smtClean="0"/>
              <a:t>?v=DSISEm7M2n</a:t>
            </a:r>
            <a:r>
              <a:rPr lang="cs-CZ" sz="2800" dirty="0" smtClean="0"/>
              <a:t>0&gt;</a:t>
            </a:r>
            <a:endParaRPr lang="cs-CZ" sz="28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340</Words>
  <Application>Microsoft Office PowerPoint</Application>
  <PresentationFormat>Předvádění na obrazovce (4:3)</PresentationFormat>
  <Paragraphs>174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VYLUŠTĚTE TAJENKU PODLE NÁSLEDUJÍCÍCH POKYNŮ</vt:lpstr>
      <vt:lpstr>LEGENDA</vt:lpstr>
      <vt:lpstr>ŘEŠENÍ</vt:lpstr>
      <vt:lpstr>PAMÁTKY PRAHY - DOKUMENT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11</cp:revision>
  <dcterms:created xsi:type="dcterms:W3CDTF">2012-04-12T16:56:31Z</dcterms:created>
  <dcterms:modified xsi:type="dcterms:W3CDTF">2012-08-03T08:26:53Z</dcterms:modified>
</cp:coreProperties>
</file>