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8" r:id="rId5"/>
    <p:sldId id="259" r:id="rId6"/>
    <p:sldId id="262" r:id="rId7"/>
    <p:sldId id="263" r:id="rId8"/>
    <p:sldId id="261" r:id="rId9"/>
    <p:sldId id="260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B9B98-BA40-47E6-8C08-7F264B1EE5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6505B-9AFB-4C97-A4FE-74799EFCDE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42910" y="285728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VY_52_INOVACE_3402_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Aust.svaz 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Australský svaz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  8.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6. 2012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13.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Australském svazu.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- 7.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1000107"/>
          </a:xfrm>
        </p:spPr>
        <p:txBody>
          <a:bodyPr/>
          <a:lstStyle/>
          <a:p>
            <a:r>
              <a:rPr lang="cs-CZ" b="1" dirty="0" smtClean="0"/>
              <a:t>AUSTRALSKÝ  SVAZ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Australie politicka map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514855"/>
            <a:ext cx="6500826" cy="5343145"/>
          </a:xfrm>
          <a:prstGeom prst="rect">
            <a:avLst/>
          </a:prstGeom>
          <a:noFill/>
        </p:spPr>
      </p:pic>
      <p:pic>
        <p:nvPicPr>
          <p:cNvPr id="1028" name="Picture 4" descr="Soubor:Flag of Australia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24" y="857232"/>
            <a:ext cx="3714776" cy="1857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AUSTRALSKÝ  SVAZ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929718" cy="60007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HLAVNÍ MĚSTO – CANBERRA </a:t>
            </a:r>
          </a:p>
          <a:p>
            <a:r>
              <a:rPr lang="cs-CZ" dirty="0" smtClean="0"/>
              <a:t>POČET OBYVATEL – 23 000 </a:t>
            </a:r>
            <a:r>
              <a:rPr lang="cs-CZ" dirty="0" err="1" smtClean="0"/>
              <a:t>000</a:t>
            </a:r>
            <a:endParaRPr lang="cs-CZ" dirty="0" smtClean="0"/>
          </a:p>
          <a:p>
            <a:r>
              <a:rPr lang="cs-CZ" dirty="0" smtClean="0"/>
              <a:t>STÁTNÍ ZŘÍZENÍ – KONSTITUČNÍ MONARCHIE</a:t>
            </a:r>
          </a:p>
          <a:p>
            <a:r>
              <a:rPr lang="cs-CZ" dirty="0" smtClean="0"/>
              <a:t>MĚNA – AUSTRALSKÝ DOLAR</a:t>
            </a:r>
          </a:p>
          <a:p>
            <a:r>
              <a:rPr lang="cs-CZ" dirty="0" smtClean="0"/>
              <a:t>NÁBOŽENSTVÍ – KŘESŤANSKÉ</a:t>
            </a:r>
          </a:p>
          <a:p>
            <a:r>
              <a:rPr lang="cs-CZ" dirty="0" smtClean="0"/>
              <a:t>JAZYK – ANGLIČTINA</a:t>
            </a:r>
          </a:p>
          <a:p>
            <a:r>
              <a:rPr lang="cs-CZ" dirty="0" smtClean="0"/>
              <a:t>Australský svaz je federální konstituční monarchií s parlamentním systémem vlády. Královnou Austrálie je Alžběta II. Austrálie je tvořena ze šesti států a dvou pevninských a několika malých ostrovních teritorií. Státy jsou Nový Jižní Wales, </a:t>
            </a:r>
            <a:r>
              <a:rPr lang="cs-CZ" dirty="0" err="1" smtClean="0"/>
              <a:t>Queensland</a:t>
            </a:r>
            <a:r>
              <a:rPr lang="cs-CZ" dirty="0" smtClean="0"/>
              <a:t>, Jižní Austrálie, Tasmánie, Victoria a Západní Austrálie. Dvěma velkými pevninskými teritorii pak Severní teritorium a Teritorium hlavního města.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HLAVNÍ MĚSTO CANBERRA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Soubor:Canberra parliamentary axi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71546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smtClean="0"/>
              <a:t>SYDNEY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 descr="Soubor:Sydney Harbour Bridge nigh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571612"/>
            <a:ext cx="9196055" cy="2071702"/>
          </a:xfrm>
          <a:prstGeom prst="rect">
            <a:avLst/>
          </a:prstGeom>
          <a:noFill/>
        </p:spPr>
      </p:pic>
      <p:pic>
        <p:nvPicPr>
          <p:cNvPr id="18436" name="Picture 4" descr="Soubor:Sydney Tower Panoram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4071942"/>
            <a:ext cx="9244911" cy="2071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DARWIN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 descr="Soubor:Darwin 629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785794"/>
            <a:ext cx="9121337" cy="6072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EKONOMIKA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Austrálie je vyspělý průmyslový a zemědělský stát s bohatými zásobami surovin.</a:t>
            </a:r>
            <a:endParaRPr lang="cs-CZ" b="1" dirty="0"/>
          </a:p>
        </p:txBody>
      </p:sp>
      <p:pic>
        <p:nvPicPr>
          <p:cNvPr id="19458" name="Picture 2" descr="Soubor:Road Train Australi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1" y="2000240"/>
            <a:ext cx="6477013" cy="48577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768" y="2143116"/>
            <a:ext cx="17859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SILNIČNÍ VLAK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PŮVODNÍ OBYVATELÉ - ABORIGINCI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7410" name="Picture 2" descr="Soubor:KingMerrimanNL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142984"/>
            <a:ext cx="4000500" cy="5486400"/>
          </a:xfrm>
          <a:prstGeom prst="rect">
            <a:avLst/>
          </a:prstGeom>
          <a:noFill/>
        </p:spPr>
      </p:pic>
      <p:pic>
        <p:nvPicPr>
          <p:cNvPr id="17412" name="Picture 4" descr="Soubor:Skalní kresby -Uluru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05401" y="1428736"/>
            <a:ext cx="4738599" cy="35522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43438" y="5286388"/>
            <a:ext cx="41434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smtClean="0"/>
              <a:t>KRESBY PŮVODNÍCH OBYVATEL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42984"/>
            <a:ext cx="9144000" cy="571501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SONNY CZ.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Australie</a:t>
            </a:r>
            <a:r>
              <a:rPr lang="cs-CZ" dirty="0" smtClean="0"/>
              <a:t> </a:t>
            </a:r>
            <a:r>
              <a:rPr lang="cs-CZ" dirty="0" err="1" smtClean="0"/>
              <a:t>politicka</a:t>
            </a:r>
            <a:r>
              <a:rPr lang="cs-CZ" dirty="0" smtClean="0"/>
              <a:t> mapa.</a:t>
            </a:r>
            <a:r>
              <a:rPr lang="cs-CZ" dirty="0" err="1" smtClean="0"/>
              <a:t>png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Canberra</a:t>
            </a:r>
            <a:r>
              <a:rPr lang="cs-CZ" dirty="0" smtClean="0"/>
              <a:t> </a:t>
            </a:r>
            <a:r>
              <a:rPr lang="cs-CZ" dirty="0" err="1" smtClean="0"/>
              <a:t>parliamentary</a:t>
            </a:r>
            <a:r>
              <a:rPr lang="cs-CZ" dirty="0" smtClean="0"/>
              <a:t> axis.JPG&gt;.</a:t>
            </a:r>
          </a:p>
          <a:p>
            <a:r>
              <a:rPr lang="cs-CZ" dirty="0" smtClean="0"/>
              <a:t>WILLIAM HENRY CORKHILL.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KingMerrimanNLA.jpg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ŠROTÍŘ DAVID.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&lt;Soubor:Skalní kresby -</a:t>
            </a:r>
            <a:r>
              <a:rPr lang="cs-CZ" dirty="0" err="1" smtClean="0"/>
              <a:t>Uluru.JPG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DILIFF.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&lt;Soubor:Sydney </a:t>
            </a:r>
            <a:r>
              <a:rPr lang="cs-CZ" dirty="0" err="1" smtClean="0"/>
              <a:t>Harbour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cs-CZ" dirty="0" err="1" smtClean="0"/>
              <a:t>night.jpg</a:t>
            </a:r>
            <a:r>
              <a:rPr lang="cs-CZ" dirty="0" smtClean="0"/>
              <a:t>&gt;.</a:t>
            </a:r>
          </a:p>
          <a:p>
            <a:r>
              <a:rPr lang="en-US" dirty="0" smtClean="0"/>
              <a:t>GAUTHIER PELLOQUIN. </a:t>
            </a:r>
            <a:r>
              <a:rPr lang="en-US" i="1" dirty="0" err="1" smtClean="0"/>
              <a:t>wikipedie</a:t>
            </a:r>
            <a:r>
              <a:rPr lang="en-US" dirty="0" smtClean="0"/>
              <a:t> [online]. [cit. 8.6.2012].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&lt;</a:t>
            </a:r>
            <a:r>
              <a:rPr lang="en-US" dirty="0" err="1" smtClean="0"/>
              <a:t>Soubor:Sydney</a:t>
            </a:r>
            <a:r>
              <a:rPr lang="en-US" dirty="0" smtClean="0"/>
              <a:t> Tower Panorama.jpg&gt;.</a:t>
            </a:r>
            <a:endParaRPr lang="cs-CZ" dirty="0" smtClean="0"/>
          </a:p>
          <a:p>
            <a:r>
              <a:rPr lang="cs-CZ" dirty="0" smtClean="0"/>
              <a:t>IAN FIEGGEN.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&lt;Soubor:Flag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Australia.svg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TOURSIM NT.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&lt;Soubor:Darwin 6299.jpg&gt;. </a:t>
            </a:r>
          </a:p>
          <a:p>
            <a:r>
              <a:rPr lang="en-US" dirty="0" smtClean="0"/>
              <a:t> </a:t>
            </a:r>
            <a:r>
              <a:rPr lang="cs-CZ" dirty="0" smtClean="0"/>
              <a:t>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360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AUSTRALSKÝ  SVAZ</vt:lpstr>
      <vt:lpstr>AUSTRALSKÝ  SVAZ</vt:lpstr>
      <vt:lpstr>HLAVNÍ MĚSTO CANBERRA</vt:lpstr>
      <vt:lpstr>SYDNEY</vt:lpstr>
      <vt:lpstr>DARWIN</vt:lpstr>
      <vt:lpstr>EKONOMIKA</vt:lpstr>
      <vt:lpstr>PŮVODNÍ OBYVATELÉ - ABORIGINCI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AUSTRALSKÝ  SVAZ</dc:title>
  <dc:creator>ucitel</dc:creator>
  <cp:lastModifiedBy>ucitel</cp:lastModifiedBy>
  <cp:revision>13</cp:revision>
  <dcterms:created xsi:type="dcterms:W3CDTF">2012-06-08T14:39:53Z</dcterms:created>
  <dcterms:modified xsi:type="dcterms:W3CDTF">2012-06-27T19:02:18Z</dcterms:modified>
</cp:coreProperties>
</file>