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81" r:id="rId2"/>
    <p:sldId id="275" r:id="rId3"/>
    <p:sldId id="272" r:id="rId4"/>
    <p:sldId id="273" r:id="rId5"/>
    <p:sldId id="276" r:id="rId6"/>
    <p:sldId id="280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00FF00"/>
    <a:srgbClr val="FF0066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51" autoAdjust="0"/>
    <p:restoredTop sz="90969" autoAdjust="0"/>
  </p:normalViewPr>
  <p:slideViewPr>
    <p:cSldViewPr>
      <p:cViewPr varScale="1">
        <p:scale>
          <a:sx n="47" d="100"/>
          <a:sy n="47" d="100"/>
        </p:scale>
        <p:origin x="-103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70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E2E8DF1E-18ED-46A1-958E-050188C05A15}" type="datetimeFigureOut">
              <a:rPr lang="cs-CZ"/>
              <a:pPr>
                <a:defRPr/>
              </a:pPr>
              <a:t>3.5.2011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41186F39-08A8-42B3-8363-B97FB3DEB0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67957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AE07975F-285A-48BF-BE04-9016AD34F079}" type="datetimeFigureOut">
              <a:rPr lang="cs-CZ"/>
              <a:pPr>
                <a:defRPr/>
              </a:pPr>
              <a:t>3.5.2011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E6E36813-CA92-4C58-90CD-70C0A460EF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2673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,,</a:t>
            </a:r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EFD03AA-C8DA-40D1-89AC-59835F764389}" type="slidenum">
              <a:rPr lang="cs-CZ" smtClean="0">
                <a:latin typeface="Times New Roman" pitchFamily="18" charset="0"/>
              </a:rPr>
              <a:pPr>
                <a:defRPr/>
              </a:pPr>
              <a:t>3</a:t>
            </a:fld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,,</a:t>
            </a:r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73651FF-2151-44ED-B362-548551A9B7F2}" type="slidenum">
              <a:rPr lang="cs-CZ" smtClean="0">
                <a:latin typeface="Times New Roman" pitchFamily="18" charset="0"/>
              </a:rPr>
              <a:pPr>
                <a:defRPr/>
              </a:pPr>
              <a:t>4</a:t>
            </a:fld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,,</a:t>
            </a:r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565FFB5D-3349-4BB8-9A90-9ABB3BBA0754}" type="slidenum">
              <a:rPr lang="cs-CZ" smtClean="0">
                <a:latin typeface="Times New Roman" pitchFamily="18" charset="0"/>
              </a:rPr>
              <a:pPr>
                <a:defRPr/>
              </a:pPr>
              <a:t>5</a:t>
            </a:fld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,,</a:t>
            </a:r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FB45280-CE0C-4E69-BF4A-B9F12053EB84}" type="slidenum">
              <a:rPr lang="cs-CZ" smtClean="0">
                <a:latin typeface="Times New Roman" pitchFamily="18" charset="0"/>
              </a:rPr>
              <a:pPr>
                <a:defRPr/>
              </a:pPr>
              <a:t>6</a:t>
            </a:fld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8F8867-E697-494A-BAA7-669C3DC438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720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D662C8-296F-4490-AE9C-153DD0766B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56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CBC1F9-594E-4307-ABDD-F7347584F6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1906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DD25BE-CAC1-4073-84A3-C01FF53B0A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926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183551-A7B9-4728-9BFE-BE5E991788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43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CA72B4-7EC7-436C-84CF-BE9CBA0DDA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3316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6B1383-DF03-482F-A43B-A87608BA84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3109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AF48BA-C148-49B7-8D13-8CFFB6CA20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930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0E8950-BFB3-4EFB-853E-4F25E9B16A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6143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B836F4-DF76-443F-AEA2-0C2C28B6DB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6466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E3C38C-1BD6-4FA5-BC8B-1B0544D02F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76638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Nadpis, text a k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klipart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EAF83-619A-4EBA-B32C-FF82677272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39672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B68EDD-5D38-4959-8167-3C0EBCD8C0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0024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AC6F1BDB-9100-43CC-80D6-C23195E92E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VY_32_INOVACE_28B_Dělení racionálních čísel   1B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755650" y="1773238"/>
            <a:ext cx="7700963" cy="2592387"/>
          </a:xfrm>
        </p:spPr>
        <p:txBody>
          <a:bodyPr/>
          <a:lstStyle/>
          <a:p>
            <a:r>
              <a:rPr lang="cs-CZ" sz="6000" b="1" smtClean="0">
                <a:solidFill>
                  <a:srgbClr val="00B050"/>
                </a:solidFill>
              </a:rPr>
              <a:t>Dělení racionálních </a:t>
            </a:r>
            <a:br>
              <a:rPr lang="cs-CZ" sz="6000" b="1" smtClean="0">
                <a:solidFill>
                  <a:srgbClr val="00B050"/>
                </a:solidFill>
              </a:rPr>
            </a:br>
            <a:r>
              <a:rPr lang="cs-CZ" sz="6000" b="1" smtClean="0">
                <a:solidFill>
                  <a:srgbClr val="00B050"/>
                </a:solidFill>
              </a:rPr>
              <a:t>čísel – 1 - 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471" name="Group 135"/>
          <p:cNvGraphicFramePr>
            <a:graphicFrameLocks noGrp="1"/>
          </p:cNvGraphicFramePr>
          <p:nvPr/>
        </p:nvGraphicFramePr>
        <p:xfrm>
          <a:off x="1042988" y="765175"/>
          <a:ext cx="7345362" cy="3017840"/>
        </p:xfrm>
        <a:graphic>
          <a:graphicData uri="http://schemas.openxmlformats.org/drawingml/2006/table">
            <a:tbl>
              <a:tblPr/>
              <a:tblGrid>
                <a:gridCol w="847725"/>
                <a:gridCol w="847725"/>
                <a:gridCol w="847725"/>
                <a:gridCol w="847725"/>
                <a:gridCol w="847725"/>
                <a:gridCol w="847725"/>
                <a:gridCol w="754062"/>
                <a:gridCol w="752475"/>
                <a:gridCol w="752475"/>
              </a:tblGrid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:</a:t>
                      </a: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720</a:t>
                      </a: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399"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62699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:</a:t>
                      </a: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- 42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- 4,2</a:t>
                      </a: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62699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471" name="Group 135"/>
          <p:cNvGraphicFramePr>
            <a:graphicFrameLocks noGrp="1"/>
          </p:cNvGraphicFramePr>
          <p:nvPr/>
        </p:nvGraphicFramePr>
        <p:xfrm>
          <a:off x="1042988" y="765175"/>
          <a:ext cx="7345362" cy="2597152"/>
        </p:xfrm>
        <a:graphic>
          <a:graphicData uri="http://schemas.openxmlformats.org/drawingml/2006/table">
            <a:tbl>
              <a:tblPr/>
              <a:tblGrid>
                <a:gridCol w="847725"/>
                <a:gridCol w="847725"/>
                <a:gridCol w="847725"/>
                <a:gridCol w="847725"/>
                <a:gridCol w="847725"/>
                <a:gridCol w="847725"/>
                <a:gridCol w="754062"/>
                <a:gridCol w="752475"/>
                <a:gridCol w="752475"/>
              </a:tblGrid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:</a:t>
                      </a: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720</a:t>
                      </a: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charset="0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charset="0"/>
                        </a:rPr>
                        <a:t>180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charset="0"/>
                        </a:rPr>
                        <a:t>- 240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charset="0"/>
                        </a:rPr>
                        <a:t>- 90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charset="0"/>
                        </a:rPr>
                        <a:t>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charset="0"/>
                        </a:rPr>
                        <a:t>- 360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charset="0"/>
                        </a:rPr>
                        <a:t>120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charset="0"/>
                        </a:rPr>
                        <a:t>- 20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399"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62699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:</a:t>
                      </a: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- 42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- 4,2</a:t>
                      </a: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471" name="Group 135"/>
          <p:cNvGraphicFramePr>
            <a:graphicFrameLocks noGrp="1"/>
          </p:cNvGraphicFramePr>
          <p:nvPr/>
        </p:nvGraphicFramePr>
        <p:xfrm>
          <a:off x="1042988" y="765175"/>
          <a:ext cx="7345362" cy="3446465"/>
        </p:xfrm>
        <a:graphic>
          <a:graphicData uri="http://schemas.openxmlformats.org/drawingml/2006/table">
            <a:tbl>
              <a:tblPr/>
              <a:tblGrid>
                <a:gridCol w="847725"/>
                <a:gridCol w="847725"/>
                <a:gridCol w="847725"/>
                <a:gridCol w="847725"/>
                <a:gridCol w="847725"/>
                <a:gridCol w="847725"/>
                <a:gridCol w="754062"/>
                <a:gridCol w="752475"/>
                <a:gridCol w="752475"/>
              </a:tblGrid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:</a:t>
                      </a: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720</a:t>
                      </a: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399"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62699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:</a:t>
                      </a: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- 42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- 4,2</a:t>
                      </a: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charset="0"/>
                        </a:rPr>
                        <a:t> 0,7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charset="0"/>
                        </a:rPr>
                        <a:t>-0,3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charset="0"/>
                        </a:rPr>
                        <a:t>2,1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charset="0"/>
                        </a:rPr>
                        <a:t>- 0,6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charset="0"/>
                        </a:rPr>
                        <a:t>- 1,4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charset="0"/>
                        </a:rPr>
                        <a:t>4,2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charset="0"/>
                        </a:rPr>
                        <a:t>- 0,2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62699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66FF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2228B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471" name="Group 135"/>
          <p:cNvGraphicFramePr>
            <a:graphicFrameLocks noGrp="1"/>
          </p:cNvGraphicFramePr>
          <p:nvPr/>
        </p:nvGraphicFramePr>
        <p:xfrm>
          <a:off x="1042988" y="765175"/>
          <a:ext cx="7345362" cy="3017840"/>
        </p:xfrm>
        <a:graphic>
          <a:graphicData uri="http://schemas.openxmlformats.org/drawingml/2006/table">
            <a:tbl>
              <a:tblPr/>
              <a:tblGrid>
                <a:gridCol w="847725"/>
                <a:gridCol w="847725"/>
                <a:gridCol w="847725"/>
                <a:gridCol w="847725"/>
                <a:gridCol w="847725"/>
                <a:gridCol w="847725"/>
                <a:gridCol w="754062"/>
                <a:gridCol w="752475"/>
                <a:gridCol w="752475"/>
              </a:tblGrid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:</a:t>
                      </a: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720</a:t>
                      </a: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charset="0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charset="0"/>
                        </a:rPr>
                        <a:t>180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charset="0"/>
                        </a:rPr>
                        <a:t>- 240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charset="0"/>
                        </a:rPr>
                        <a:t>- 90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charset="0"/>
                        </a:rPr>
                        <a:t>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charset="0"/>
                        </a:rPr>
                        <a:t>- 360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charset="0"/>
                        </a:rPr>
                        <a:t>120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charset="0"/>
                        </a:rPr>
                        <a:t>- 20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399"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62699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:</a:t>
                      </a: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- 42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- 4,2</a:t>
                      </a: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charset="0"/>
                        </a:rPr>
                        <a:t> 0,7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charset="0"/>
                        </a:rPr>
                        <a:t>- 0,3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charset="0"/>
                        </a:rPr>
                        <a:t>2,1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charset="0"/>
                        </a:rPr>
                        <a:t>- 0,6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charset="0"/>
                        </a:rPr>
                        <a:t>- 1,4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charset="0"/>
                        </a:rPr>
                        <a:t>4,2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charset="0"/>
                        </a:rPr>
                        <a:t>- 0,2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62699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189</Words>
  <Application>Microsoft Office PowerPoint</Application>
  <PresentationFormat>Předvádění na obrazovce (4:3)</PresentationFormat>
  <Paragraphs>127</Paragraphs>
  <Slides>6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Default Design</vt:lpstr>
      <vt:lpstr>VY_32_INOVACE_28B_Dělení racionálních čísel   1B</vt:lpstr>
      <vt:lpstr>Dělení racionálních  čísel – 1 - B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7 Z Š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Alena HABISONOVÁ</dc:title>
  <dc:creator>pc9</dc:creator>
  <cp:lastModifiedBy>krejza</cp:lastModifiedBy>
  <cp:revision>102</cp:revision>
  <dcterms:created xsi:type="dcterms:W3CDTF">2003-11-19T14:30:33Z</dcterms:created>
  <dcterms:modified xsi:type="dcterms:W3CDTF">2011-05-03T21:43:41Z</dcterms:modified>
</cp:coreProperties>
</file>